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Sună harfa laudei mele</a:t>
            </a:r>
            <a:br/>
            <a:r>
              <a:t>Numai pentru Dumnezeu,</a:t>
            </a:r>
            <a:br/>
            <a:r>
              <a:t>La nevoi şi la durere</a:t>
            </a:r>
            <a:br/>
            <a:r>
              <a:t>„Aleluia“ Îi cânt eu.</a:t>
            </a:r>
            <a:br/>
            <a:r>
              <a:t>/: Toată viaţa cât trăiesc</a:t>
            </a:r>
            <a:br/>
            <a:r>
              <a:t>Pe Isus Îl preamăresc.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 creat tot universul</a:t>
            </a:r>
            <a:br/>
            <a:r>
              <a:t>Domnul, prin al Său Cuvânt,</a:t>
            </a:r>
            <a:br/>
            <a:r>
              <a:t>Pe bolnavi îi vindecase</a:t>
            </a:r>
            <a:br/>
            <a:r>
              <a:t>Cât trăise pe pământ.</a:t>
            </a:r>
            <a:br/>
            <a:r>
              <a:t>/: Şi pe mine m­-a creat,</a:t>
            </a:r>
            <a:br/>
            <a:r>
              <a:t>Mântuire­-apoi mi-­a dat.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Fericit e cine are</a:t>
            </a:r>
            <a:br/>
            <a:r>
              <a:t>Pe Isus în ajutor,</a:t>
            </a:r>
            <a:br/>
            <a:r>
              <a:t>Cine Lui I se supune</a:t>
            </a:r>
            <a:br/>
            <a:r>
              <a:t>Şi Îi e ascultător.</a:t>
            </a:r>
            <a:br/>
            <a:r>
              <a:t>/: Fie bine, fie rău,</a:t>
            </a:r>
            <a:br/>
            <a:r>
              <a:t>Domnul este scutul meu. ://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Aleluia! Aleluia!</a:t>
            </a:r>
            <a:br/>
            <a:r>
              <a:t>Să răsune ne­-ncetat</a:t>
            </a:r>
            <a:br/>
            <a:r>
              <a:t>Până Domnul vine-­n slavă,</a:t>
            </a:r>
            <a:br/>
            <a:r>
              <a:t>Astfel cum a cuvântat.</a:t>
            </a:r>
            <a:br/>
            <a:r>
              <a:t>/: Să Îi cânte inima</a:t>
            </a:r>
            <a:br/>
            <a:r>
              <a:t>Până când Îl va vedea. ://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