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Tatăl nostru cel ceresc</a:t>
            </a:r>
            <a:br/>
            <a:r>
              <a:t>Ce în slavă-mpărăteşti,</a:t>
            </a:r>
            <a:br/>
            <a:r>
              <a:t>Tatăl nostru, Dumnezeu,</a:t>
            </a:r>
            <a:br/>
            <a:r>
              <a:t>Azi la Tine vin şi eu.</a:t>
            </a:r>
            <a:br/>
            <a:r>
              <a:t>Sfânt e numele Tău!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Vie-mparatia Ta</a:t>
            </a:r>
            <a:br/>
            <a:r>
              <a:t>Astăzi în inima mea,</a:t>
            </a:r>
            <a:br/>
            <a:r>
              <a:t>Facă-se doar voia Ta</a:t>
            </a:r>
            <a:br/>
            <a:r>
              <a:t>În toată viaţă mea!</a:t>
            </a:r>
            <a:br/>
            <a:r>
              <a:t>Sfânt e numele Tău!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Pâinea noastră să ne-o dai</a:t>
            </a:r>
            <a:br/>
            <a:r>
              <a:t>Astăzi să putem trăi,</a:t>
            </a:r>
            <a:br/>
            <a:r>
              <a:t>Iar pentru eternul Rai</a:t>
            </a:r>
            <a:br/>
            <a:r>
              <a:t>Pâinea vieţii ne-o hrăni!</a:t>
            </a:r>
            <a:br/>
            <a:r>
              <a:t>Sfânt e numele Tău!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Iartă-mi Tu păcatul greu,</a:t>
            </a:r>
            <a:br/>
            <a:r>
              <a:t>Iartă Tu greşeală mea</a:t>
            </a:r>
            <a:br/>
            <a:r>
              <a:t>Tot aşa cum iert şi eu,</a:t>
            </a:r>
            <a:br/>
            <a:r>
              <a:t>Tot aşa cum voi ierta.</a:t>
            </a:r>
            <a:br/>
            <a:r>
              <a:t>Sfânt e numele Tău!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Ţine-ne sub scutul Tău</a:t>
            </a:r>
            <a:br/>
            <a:r>
              <a:t>Şi-n ispite nu ne du,</a:t>
            </a:r>
            <a:br/>
            <a:r>
              <a:t>Ci ne scapă de cel rău</a:t>
            </a:r>
            <a:br/>
            <a:r>
              <a:t>Şi ne-ajută, Doamne, Tu!</a:t>
            </a:r>
            <a:br/>
            <a:r>
              <a:t>Sfânt e numele Tău!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R3: Este-a Ta împărăţia,</a:t>
            </a:r>
            <a:br/>
            <a:r>
              <a:t>Slava, cinstea şi puterea!</a:t>
            </a:r>
            <a:br/>
            <a:r>
              <a:t>Laudă-n cer şi pe Pământ</a:t>
            </a:r>
            <a:br/>
            <a:r>
              <a:t>Tată, Fiu şi Duh Preasfânt!</a:t>
            </a:r>
            <a:br/>
            <a:r>
              <a:t>Sfânt e numele Tău!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