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laud dis de dimineata,</a:t>
            </a:r>
            <a:br/>
            <a:r>
              <a:t>Te laud, Doamne Te laud;</a:t>
            </a:r>
            <a:br/>
            <a:r>
              <a:t>Caci Tu prin har mi-ai dat viata</a:t>
            </a:r>
            <a:br/>
            <a:r>
              <a:t>Te laud Doamne Te laud.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Lauda, lauda Tie-ti cant mereu,</a:t>
            </a:r>
            <a:br/>
            <a:r>
              <a:t>Vesnic Dumnezeu.</a:t>
            </a:r>
            <a:br/>
            <a:r>
              <a:t>Lauda, lauda Tie-ti cant mereu,</a:t>
            </a:r>
            <a:br/>
            <a:r>
              <a:t>Vesnic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laud ziua, la amiaza,</a:t>
            </a:r>
            <a:br/>
            <a:r>
              <a:t>Te laud, Doamne Te laud;</a:t>
            </a:r>
            <a:br/>
            <a:r>
              <a:t>Caci dragostea Ta ma pastreaza,</a:t>
            </a:r>
            <a:br/>
            <a:r>
              <a:t>Te laud, Doamne Te laud.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laud seara, la culcare,</a:t>
            </a:r>
            <a:br/>
            <a:r>
              <a:t>Te laud, Doamne Te laud;</a:t>
            </a:r>
            <a:br/>
            <a:r>
              <a:t>Caci tot ce am e-a Ta-ndurare,</a:t>
            </a:r>
            <a:br/>
            <a:r>
              <a:t>Te laud, Doamne Te laud;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 laud orisicand pe cale,</a:t>
            </a:r>
            <a:br/>
            <a:r>
              <a:t>Te laud, Doamne Te laud;</a:t>
            </a:r>
            <a:br/>
            <a:r>
              <a:t>Si astazi si-n eternitate,</a:t>
            </a:r>
            <a:br/>
            <a:r>
              <a:t>Te laud, Doamne Te laud.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