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The praise songs of a nation</a:t>
            </a:r>
            <a:br/>
            <a:r>
              <a:t>flowed from his hand</a:t>
            </a:r>
            <a:br/>
            <a:r>
              <a:t>And in a world of dark oppression</a:t>
            </a:r>
            <a:br/>
            <a:r>
              <a:t>he made a stand.</a:t>
            </a:r>
            <a:br/>
            <a:r>
              <a:t>They told him to be silent,</a:t>
            </a:r>
            <a:br/>
            <a:r>
              <a:t>and led him away</a:t>
            </a:r>
            <a:br/>
            <a:r>
              <a:t>Ten years was the sentence,</a:t>
            </a:r>
            <a:br/>
            <a:r>
              <a:t>a pris'ner of faith.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As he waited for God's timing</a:t>
            </a:r>
            <a:br/>
            <a:r>
              <a:t>another winter chilled the air</a:t>
            </a:r>
            <a:br/>
            <a:r>
              <a:t>And when he thought of his own fam'ly he was filled with despair.</a:t>
            </a:r>
            <a:br/>
            <a:r>
              <a:t>So he cried out for justice,</a:t>
            </a:r>
            <a:br/>
            <a:r>
              <a:t>was there any other way...</a:t>
            </a:r>
            <a:br/>
            <a:r>
              <a:t>Then he gave it all to Jesus,</a:t>
            </a:r>
            <a:br/>
            <a:r>
              <a:t>as he began to pray: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Break my plans, Shape my heart,</a:t>
            </a:r>
            <a:br/>
            <a:r>
              <a:t>Take my will to where You are.</a:t>
            </a:r>
            <a:br/>
            <a:r>
              <a:t>Move my mind through Your Word</a:t>
            </a:r>
            <a:br/>
            <a:r>
              <a:t>'till all that I am lives to love You, Lord!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 know I'm called to suffer</a:t>
            </a:r>
            <a:br/>
            <a:r>
              <a:t>and to take up my cross</a:t>
            </a:r>
            <a:br/>
            <a:r>
              <a:t>But some times I grow so fearful</a:t>
            </a:r>
            <a:br/>
            <a:r>
              <a:t>when I count the cost</a:t>
            </a:r>
            <a:br/>
            <a:r>
              <a:t>Still my hearts wants to follow,</a:t>
            </a:r>
            <a:br/>
            <a:r>
              <a:t>and walk in Your way,</a:t>
            </a:r>
            <a:br/>
            <a:r>
              <a:t>To be counted with the faithful,</a:t>
            </a:r>
            <a:br/>
            <a:r>
              <a:t>Lord, guide me today!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Break my plans, Shape my heart,</a:t>
            </a:r>
            <a:br/>
            <a:r>
              <a:t>Take my will to where You are.</a:t>
            </a:r>
            <a:br/>
            <a:r>
              <a:t>Move my mind through Your Word</a:t>
            </a:r>
            <a:br/>
            <a:r>
              <a:t>'till all that I am lives to love You, Lord!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With all of my heart,</a:t>
            </a:r>
            <a:br/>
            <a:r>
              <a:t>my strength and my soul</a:t>
            </a:r>
            <a:br/>
            <a:r>
              <a:t>I will love You, God...</a:t>
            </a:r>
            <a:br/>
            <a:r>
              <a:t>So use my life</a:t>
            </a:r>
            <a:br/>
            <a:r>
              <a:t>and take complete control!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Break my plans, Shape my heart,</a:t>
            </a:r>
            <a:br/>
            <a:r>
              <a:t>Take my will to where You are.</a:t>
            </a:r>
            <a:br/>
            <a:r>
              <a:t>Move my mind through Your Word</a:t>
            </a:r>
            <a:br/>
            <a:r>
              <a:t>'till all that I am lives to love You, Lord!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