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Unde-i teamă, nu-i iubire</a:t>
            </a:r>
            <a:br/>
            <a:r>
              <a:t>Unde-s legi, nu-i fericire</a:t>
            </a:r>
            <a:br/>
            <a:r>
              <a:t>Legea dă ce se cuvine,</a:t>
            </a:r>
            <a:br/>
            <a:r>
              <a:t>Dragostea se dă pe sine</a:t>
            </a:r>
            <a:br/>
            <a:r>
              <a:t>Legea dă o zi din șapte</a:t>
            </a:r>
            <a:br/>
            <a:r>
              <a:t>/: Dragostea le dă pe toate :/</a:t>
            </a:r>
            <a:br/>
            <a:r>
              <a:t>Aleluia!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Unde-i Lege, nu-i cunună</a:t>
            </a:r>
            <a:br/>
            <a:r>
              <a:t>Unde-s robi, nu-i voie bună</a:t>
            </a:r>
            <a:br/>
            <a:r>
              <a:t>Legea dă viței pe-altare,</a:t>
            </a:r>
            <a:br/>
            <a:r>
              <a:t>Dragostea dă tot ce are</a:t>
            </a:r>
            <a:br/>
            <a:r>
              <a:t>Legea dă a zecea parte,</a:t>
            </a:r>
            <a:br/>
            <a:r>
              <a:t>/: Dragostea le dă pe toate :/</a:t>
            </a:r>
            <a:br/>
            <a:r>
              <a:t>Aleluia!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Unde-i Lege, nu-i iertare</a:t>
            </a:r>
            <a:br/>
            <a:r>
              <a:t>Unde-i rug, nu-i îndurare</a:t>
            </a:r>
            <a:br/>
            <a:r>
              <a:t>Legea iartă, dar vrea sânge,</a:t>
            </a:r>
            <a:br/>
            <a:r>
              <a:t>Dragostea pe ea se frânge.</a:t>
            </a:r>
            <a:br/>
            <a:r>
              <a:t>Legea iartă prin dreptate,</a:t>
            </a:r>
            <a:br/>
            <a:r>
              <a:t>/: Dragostea le iartă toate :/</a:t>
            </a:r>
            <a:br/>
            <a:r>
              <a:t>Aleluia!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Legea are zile sfinte,</a:t>
            </a:r>
            <a:br/>
            <a:r>
              <a:t>Dragostea-i mereu fierbinte</a:t>
            </a:r>
            <a:br/>
            <a:r>
              <a:t>Legea ține slujbi divine,</a:t>
            </a:r>
            <a:br/>
            <a:r>
              <a:t>Dragostea tot anul ține.</a:t>
            </a:r>
            <a:br/>
            <a:r>
              <a:t>Legea-i trudă cu simbrie,</a:t>
            </a:r>
            <a:br/>
            <a:r>
              <a:t>/: Dragostea-i împărăție :/</a:t>
            </a:r>
            <a:br/>
            <a:r>
              <a:t>Aleluia!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