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Venim în a Ta prezenţă</a:t>
            </a:r>
            <a:br/>
            <a:r>
              <a:t>cu toţi să Îţi cântăm</a:t>
            </a:r>
            <a:br/>
            <a:r>
              <a:t>Un cântec de mărire</a:t>
            </a:r>
            <a:br/>
            <a:r>
              <a:t>şi venim să ne-nchinăm</a:t>
            </a:r>
            <a:br/>
            <a:r>
              <a:t>Ne-ai dat o viaţă nouă</a:t>
            </a:r>
            <a:br/>
            <a:r>
              <a:t>să putem să Te iubim</a:t>
            </a:r>
            <a:br/>
            <a:r>
              <a:t>Venim cu mulţumire,</a:t>
            </a:r>
            <a:br/>
            <a:r>
              <a:t>O, Doamne Te iubim!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Tu eşti Tatăl creaţiunii,</a:t>
            </a:r>
            <a:br/>
            <a:r>
              <a:t>Mielul Sfânt ce-ai înviat,</a:t>
            </a:r>
            <a:br/>
            <a:r>
              <a:t>Eşti singurul ce-a biruit</a:t>
            </a:r>
            <a:br/>
            <a:r>
              <a:t>Şi mormântul ai lepădat,</a:t>
            </a:r>
            <a:br/>
            <a:r>
              <a:t>Tu pe toţi ne-ai eliberat</a:t>
            </a:r>
            <a:br/>
            <a:r>
              <a:t>De la moarte şi ne-ai dat</a:t>
            </a:r>
            <a:br/>
            <a:r>
              <a:t>Libertatea să venim,</a:t>
            </a:r>
            <a:br/>
            <a:r>
              <a:t>În prezenţa Ta să fim!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Venim în a Ta prezenţă</a:t>
            </a:r>
            <a:br/>
            <a:r>
              <a:t>cu toţi să Îţi cântăm</a:t>
            </a:r>
            <a:br/>
            <a:r>
              <a:t>Un cântec de mărire</a:t>
            </a:r>
            <a:br/>
            <a:r>
              <a:t>şi venim să ne-nchinăm</a:t>
            </a:r>
            <a:br/>
            <a:r>
              <a:t>Ne-ai dat o viaţă nouă</a:t>
            </a:r>
            <a:br/>
            <a:r>
              <a:t>să putem să Te iubim</a:t>
            </a:r>
            <a:br/>
            <a:r>
              <a:t>Venim cu mulţumire,</a:t>
            </a:r>
            <a:br/>
            <a:r>
              <a:t>O, Doamne Te iubim!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Tu eşti Tatăl creaţiunii,</a:t>
            </a:r>
            <a:br/>
            <a:r>
              <a:t>Mielul Sfânt ce-ai înviat,</a:t>
            </a:r>
            <a:br/>
            <a:r>
              <a:t>Eşti singurul ce-a biruit</a:t>
            </a:r>
            <a:br/>
            <a:r>
              <a:t>Şi mormântul ai lepădat,</a:t>
            </a:r>
            <a:br/>
            <a:r>
              <a:t>Tu pe toţi ne-ai eliberat</a:t>
            </a:r>
            <a:br/>
            <a:r>
              <a:t>De la moarte şi ne-ai dat</a:t>
            </a:r>
            <a:br/>
            <a:r>
              <a:t>Libertatea să venim,</a:t>
            </a:r>
            <a:br/>
            <a:r>
              <a:t>În prezenţa Ta să fim!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Venim în a Ta prezenţă</a:t>
            </a:r>
            <a:br/>
            <a:r>
              <a:t>cu toţi să Îţi cântăm</a:t>
            </a:r>
            <a:br/>
            <a:r>
              <a:t>Un cântec de mărire</a:t>
            </a:r>
            <a:br/>
            <a:r>
              <a:t>şi venim să ne închinăm!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