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 slăvi pe Mielul gloriei,</a:t>
            </a:r>
            <a:br/>
            <a:r>
              <a:t>Regelui regilor mă-nchin.</a:t>
            </a:r>
            <a:br/>
            <a:r>
              <a:t>Voi slăvi pe Mielul gloriei,</a:t>
            </a:r>
            <a:br/>
            <a:r>
              <a:t>Regelui eu mă-nchin.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Şi mâinile mi le-nalţ</a:t>
            </a:r>
            <a:br/>
            <a:r>
              <a:t>Şi-naintea Ta vin!</a:t>
            </a:r>
            <a:br/>
            <a:r>
              <a:t>Mâinile mi le-nalţ</a:t>
            </a:r>
            <a:br/>
            <a:r>
              <a:t>Şi mă bucur în Tine!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Îmi înalţ mâinile către cer,</a:t>
            </a:r>
            <a:br/>
            <a:r>
              <a:t>Lumea-ntreabă “De ce?”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le spun:</a:t>
            </a:r>
            <a:br/>
            <a:r>
              <a:t>“Îmi iubesc Regele!”</a:t>
            </a:r>
            <a:br/>
            <a:r>
              <a:t>O-o-o, eu le spun:</a:t>
            </a:r>
            <a:br/>
            <a:r>
              <a:t>“Îmi iubesc Regele!”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 slăvi pe Mielul gloriei,</a:t>
            </a:r>
            <a:br/>
            <a:r>
              <a:t>Regelui regilor mă-nchin.</a:t>
            </a:r>
            <a:br/>
            <a:r>
              <a:t>Voi slăvi pe Mielul gloriei,</a:t>
            </a:r>
            <a:br/>
            <a:r>
              <a:t>Regelui eu mă-nchin.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Şi mâinile mi le-nalţ</a:t>
            </a:r>
            <a:br/>
            <a:r>
              <a:t>Şi-naintea Ta vin!</a:t>
            </a:r>
            <a:br/>
            <a:r>
              <a:t>Mâinile mi le-nalţ</a:t>
            </a:r>
            <a:br/>
            <a:r>
              <a:t>Şi mă bucur în Tine!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Îmi înalţ mâinile către cer,</a:t>
            </a:r>
            <a:br/>
            <a:r>
              <a:t>Lumea-ntreabă “De ce?”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le spun:</a:t>
            </a:r>
            <a:br/>
            <a:r>
              <a:t>“Îmi iubesc Regele!”</a:t>
            </a:r>
            <a:br/>
            <a:r>
              <a:t>O-o-o, eu le spun:</a:t>
            </a:r>
            <a:br/>
            <a:r>
              <a:t>“Îmi iubesc Regele!”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Voi slăvi pe Mielul gloriei,</a:t>
            </a:r>
            <a:br/>
            <a:r>
              <a:t>Regelui regilor mă-nchin.</a:t>
            </a:r>
            <a:br/>
            <a:r>
              <a:t>Voi slăvi pe Mielul gloriei,</a:t>
            </a:r>
            <a:br/>
            <a:r>
              <a:t>Regelui eu mă-nchin.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Şi mâinile mi le-nalţ</a:t>
            </a:r>
            <a:br/>
            <a:r>
              <a:t>Şi-naintea Ta vin!</a:t>
            </a:r>
            <a:br/>
            <a:r>
              <a:t>Mâinile mi le-nalţ</a:t>
            </a:r>
            <a:br/>
            <a:r>
              <a:t>Şi mă bucur în Tine!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Îmi înalţ mâinile către cer,</a:t>
            </a:r>
            <a:br/>
            <a:r>
              <a:t>Lumea-ntreabă “De ce?”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le spun:</a:t>
            </a:r>
            <a:br/>
            <a:r>
              <a:t>“Îmi iubesc Regele!”</a:t>
            </a:r>
            <a:br/>
            <a:r>
              <a:t>O-o-o, eu le spun:</a:t>
            </a:r>
            <a:br/>
            <a:r>
              <a:t>“Îmi iubesc Regele!”</a:t>
            </a:r>
            <a:br/>
            <a:r>
              <a:t>[mod.]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