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Voioși chemăm l-această nuntă</a:t>
            </a:r>
            <a:br/>
            <a:r>
              <a:t>Prezența Mirelui Divin</a:t>
            </a:r>
            <a:br/>
            <a:r>
              <a:t>Ca să sfințească legământul</a:t>
            </a:r>
            <a:br/>
            <a:r>
              <a:t>Acestor inimi pe deplin.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lor de căsnicie</a:t>
            </a:r>
            <a:br/>
            <a:r>
              <a:t>Tu să o sfințești</a:t>
            </a:r>
            <a:br/>
            <a:r>
              <a:t>Spre limanul Tău din ceruri</a:t>
            </a:r>
            <a:br/>
            <a:r>
              <a:t>Ei să-nalțe-a lor privire</a:t>
            </a:r>
            <a:br/>
            <a:r>
              <a:t>Numai la Hristos</a:t>
            </a:r>
            <a:br/>
            <a:r>
              <a:t>Gata să-și trăiască viața</a:t>
            </a:r>
            <a:br/>
            <a:r>
              <a:t>Numai cu folos.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Ca-ntreaga viață cât trăiesc</a:t>
            </a:r>
            <a:br/>
            <a:r>
              <a:t>Să dea exemplu creștinesc</a:t>
            </a:r>
            <a:br/>
            <a:r>
              <a:t>De-o viață nouă în Hristos</a:t>
            </a:r>
            <a:br/>
            <a:r>
              <a:t>Trăită numai cu folos.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păstrează-i în gând curat</a:t>
            </a:r>
            <a:br/>
            <a:r>
              <a:t>În pace sfântă, în har bogat</a:t>
            </a:r>
            <a:br/>
            <a:r>
              <a:t>Dă-le credință și mântuire</a:t>
            </a:r>
            <a:br/>
            <a:r>
              <a:t>Viața le-o umple de fericire.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lor de căsnicie</a:t>
            </a:r>
            <a:br/>
            <a:r>
              <a:t>Tu să o sfințești</a:t>
            </a:r>
            <a:br/>
            <a:r>
              <a:t>Spre limanul Tău din ceruri</a:t>
            </a:r>
            <a:br/>
            <a:r>
              <a:t>Ei să-nalțe-a lor privire</a:t>
            </a:r>
            <a:br/>
            <a:r>
              <a:t>Numai la Hristos</a:t>
            </a:r>
            <a:br/>
            <a:r>
              <a:t>Gata să-și trăiască viața</a:t>
            </a:r>
            <a:br/>
            <a:r>
              <a:t>Numai cu folos.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Ca-ntreaga viață cât trăiesc</a:t>
            </a:r>
            <a:br/>
            <a:r>
              <a:t>Să dea exemplu creștinesc</a:t>
            </a:r>
            <a:br/>
            <a:r>
              <a:t>De-o viață nouă în Hristos</a:t>
            </a:r>
            <a:br/>
            <a:r>
              <a:t>Trăită numai cu folos.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Unește-aceste dragi ființe</a:t>
            </a:r>
            <a:br/>
            <a:r>
              <a:t>Ce în prezența ta și-au spus</a:t>
            </a:r>
            <a:br/>
            <a:r>
              <a:t>Că vor să meargă împreună</a:t>
            </a:r>
            <a:br/>
            <a:r>
              <a:t>Tot drumul vieții cu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păstrează-i în gând curat</a:t>
            </a:r>
            <a:br/>
            <a:r>
              <a:t>În pace sfântă, în har bogat</a:t>
            </a:r>
            <a:br/>
            <a:r>
              <a:t>Dă-le credință și mântuire</a:t>
            </a:r>
            <a:br/>
            <a:r>
              <a:t>Viața le-o umple de fericire.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lor de căsnicie</a:t>
            </a:r>
            <a:br/>
            <a:r>
              <a:t>Tu să o sfințești</a:t>
            </a:r>
            <a:br/>
            <a:r>
              <a:t>Spre limanul Tău din ceruri</a:t>
            </a:r>
            <a:br/>
            <a:r>
              <a:t>Ei să-nalțe-a lor privire</a:t>
            </a:r>
            <a:br/>
            <a:r>
              <a:t>Numai la Hristos</a:t>
            </a:r>
            <a:br/>
            <a:r>
              <a:t>Gata să-și trăiască viața</a:t>
            </a:r>
            <a:br/>
            <a:r>
              <a:t>Numai cu folos.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Ca-ntreaga viață cât trăiesc</a:t>
            </a:r>
            <a:br/>
            <a:r>
              <a:t>Să dea exemplu creștinesc</a:t>
            </a:r>
            <a:br/>
            <a:r>
              <a:t>De-o viață nouă în Hristos</a:t>
            </a:r>
            <a:br/>
            <a:r>
              <a:t>Trăită numai cu folos.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păstrează-i în gând curat</a:t>
            </a:r>
            <a:br/>
            <a:r>
              <a:t>În pace sfântă, în har bogat</a:t>
            </a:r>
            <a:br/>
            <a:r>
              <a:t>Dă-le credință și mântuire</a:t>
            </a:r>
            <a:br/>
            <a:r>
              <a:t>Viața le-o umple de fericire.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