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Îmi va rămâne-n memorie-o zi</a:t>
            </a:r>
            <a:br/>
            <a:r>
              <a:t>Când s-a schimbat viața mea.</a:t>
            </a:r>
            <a:br/>
            <a:r>
              <a:t>Ziua aceea mereu o voi ști</a:t>
            </a:r>
            <a:br/>
            <a:r>
              <a:t>Semnul iubirii e-n ea.</a:t>
            </a:r>
            <a:br/>
            <a:r>
              <a:t>Ce prieten bun, minunat, iubitor</a:t>
            </a:r>
            <a:br/>
            <a:r>
              <a:t>Dorul mi l-a împlinit,</a:t>
            </a:r>
            <a:br/>
            <a:r>
              <a:t>Vesel pot spune măreața minune</a:t>
            </a:r>
            <a:br/>
            <a:r>
              <a:t>Căci Domnul meu m-a mântuit.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Glorii din cer în mine s-au revărsat</a:t>
            </a:r>
            <a:br/>
            <a:r>
              <a:t>Când la calvar Isus m-a vindecat.</a:t>
            </a:r>
            <a:br/>
            <a:r>
              <a:t>Povara mi s-a dus,</a:t>
            </a:r>
            <a:br/>
            <a:r>
              <a:t>Sunt în harul Lui Isus.</a:t>
            </a:r>
            <a:br/>
            <a:r>
              <a:t>Glorii din cer în mine s-au revărsat.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Domnul sigiliu pe inim-a pus:</a:t>
            </a:r>
            <a:br/>
            <a:r>
              <a:t>Fiu în familia Sa.</a:t>
            </a:r>
            <a:br/>
            <a:r>
              <a:t>Sunt curățit de păcat prin Isus,</a:t>
            </a:r>
            <a:br/>
            <a:r>
              <a:t>O, cât de bine-i așa!</a:t>
            </a:r>
            <a:br/>
            <a:r>
              <a:t>În clipa-ceea la El am venit</a:t>
            </a:r>
            <a:br/>
            <a:r>
              <a:t>Ca un sărman păcătos,</a:t>
            </a:r>
            <a:br/>
            <a:r>
              <a:t>Har mi-a dat mare schimbând a mea stare</a:t>
            </a:r>
            <a:br/>
            <a:r>
              <a:t>Prin Domnul meu Isus Hristos.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Azi am o mare nădejde de sus,</a:t>
            </a:r>
            <a:br/>
            <a:r>
              <a:t>Știu că sunt asigurat,</a:t>
            </a:r>
            <a:br/>
            <a:r>
              <a:t>Sunt în cer moștenitor cu Isus</a:t>
            </a:r>
            <a:br/>
            <a:r>
              <a:t>La tot ce e minunat.</a:t>
            </a:r>
            <a:br/>
            <a:r>
              <a:t>Toate le am din acea sfântă zi</a:t>
            </a:r>
            <a:br/>
            <a:r>
              <a:t>Când m-am smerit și-am crezut,</a:t>
            </a:r>
            <a:br/>
            <a:r>
              <a:t>Am nestemate comori minunate</a:t>
            </a:r>
            <a:br/>
            <a:r>
              <a:t>Ce ochii nicicând n-au văzut.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