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 Tine este viața mea</a:t>
            </a:r>
            <a:br/>
            <a:r>
              <a:t>În Tine e tăria mea</a:t>
            </a:r>
            <a:br/>
            <a:r>
              <a:t>În Tine e speranța mea</a:t>
            </a:r>
            <a:br/>
            <a:r>
              <a:t>În Tine. :/</a:t>
            </a:r>
            <a:br/>
            <a:r>
              <a:t>Te laud cu toată viața mea</a:t>
            </a:r>
            <a:br/>
            <a:r>
              <a:t>Te laud cu toată tăria mea</a:t>
            </a:r>
            <a:br/>
            <a:r>
              <a:t>Cu viața mea, tăria mea</a:t>
            </a:r>
            <a:br/>
            <a:r>
              <a:t>Toată speranța mi-este-n Tine.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