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Înțeleptul casa pe stâncă și-a pus (x3)</a:t>
            </a:r>
            <a:br/>
            <a:r>
              <a:t>Și furtuna a venit.</a:t>
            </a:r>
            <a:br/>
            <a:r>
              <a:t>Ploaia zile-ntregi s-a revărsat (x3)</a:t>
            </a:r>
            <a:br/>
            <a:r>
              <a:t>Dar casa a rezistat.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Ne-nțeleptul casa pe nisip și-a pus (x3)</a:t>
            </a:r>
            <a:br/>
            <a:r>
              <a:t>Și furtuna a venit.</a:t>
            </a:r>
            <a:br/>
            <a:r>
              <a:t>Ploaia zile-ntregi s-a revărsat (x3)</a:t>
            </a:r>
            <a:br/>
            <a:r>
              <a:t>Și casa s-a dărâmat!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Zidește-ți casa pe Isus Hristos (x3)</a:t>
            </a:r>
            <a:br/>
            <a:r>
              <a:t>Și în veci vei fi bucuros!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