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Întoarce-te la dragostea dintâi,</a:t>
            </a:r>
            <a:br/>
            <a:r>
              <a:t>Întoarce-te, o până când rămâi?</a:t>
            </a:r>
            <a:br/>
            <a:r>
              <a:t>Întoarce-te la ceea ce-ai pierdut,</a:t>
            </a:r>
            <a:br/>
            <a:r>
              <a:t>Iubirea ta, iubire din trecut...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Acel ce va birui, :/</a:t>
            </a:r>
            <a:br/>
            <a:r>
              <a:t>/: Îi voi da să mănânce din pomul vieții</a:t>
            </a:r>
            <a:br/>
            <a:r>
              <a:t>Din raiul Lui Dumnezeu.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Întoarce-te, o nu mai sta pe loc,</a:t>
            </a:r>
            <a:br/>
            <a:r>
              <a:t>Adu-ți aminte de-al iubirii foc,</a:t>
            </a:r>
            <a:br/>
            <a:r>
              <a:t>Cum pentru Domnul tu te-ai ostenit</a:t>
            </a:r>
            <a:br/>
            <a:r>
              <a:t>În dragostea dintâi când L-ai iubit.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Întoarce-te, căci dacă nu, să știi</a:t>
            </a:r>
            <a:br/>
            <a:r>
              <a:t>Iubirea sfântă te va părăsi!</a:t>
            </a:r>
            <a:br/>
            <a:r>
              <a:t>El va lua tot ceea ce ți-a dat</a:t>
            </a:r>
            <a:br/>
            <a:r>
              <a:t>Și sfeșnicul din loc va fi mutat.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