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Într-un staul mic,</a:t>
            </a:r>
            <a:br/>
            <a:r>
              <a:t>La o margine de sat</a:t>
            </a:r>
            <a:br/>
            <a:r>
              <a:t>S-a născut un prunc</a:t>
            </a:r>
            <a:br/>
            <a:r>
              <a:t>Drăgălaș și minunat.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Îngeri cântă-n cor:</a:t>
            </a:r>
            <a:br/>
            <a:r>
              <a:t>„Pace fie pe pământ!”</a:t>
            </a:r>
            <a:br/>
            <a:r>
              <a:t>S-a născut Hristos,</a:t>
            </a:r>
            <a:br/>
            <a:r>
              <a:t>Fiul Domnului cel Sfânt.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Ceata de păstori</a:t>
            </a:r>
            <a:br/>
            <a:r>
              <a:t>În uimire asculta</a:t>
            </a:r>
            <a:br/>
            <a:r>
              <a:t>Îngerescul cor,</a:t>
            </a:r>
            <a:br/>
            <a:r>
              <a:t>Vestea bună ce-aducea.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Magi din răsărit</a:t>
            </a:r>
            <a:br/>
            <a:r>
              <a:t>Au pornit conduși de stea</a:t>
            </a:r>
            <a:br/>
            <a:r>
              <a:t>Și la Betleem</a:t>
            </a:r>
            <a:br/>
            <a:r>
              <a:t>Au venit a se-nchina.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Vestea bună azi</a:t>
            </a:r>
            <a:br/>
            <a:r>
              <a:t>Se aude ne-ncetat:</a:t>
            </a:r>
            <a:br/>
            <a:r>
              <a:t>Pruncul a venit</a:t>
            </a:r>
            <a:br/>
            <a:r>
              <a:t>Să ne scape de păcat.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