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Întreg pământul e în mâna Lui (x3)</a:t>
            </a:r>
            <a:br/>
            <a:r>
              <a:t>În mâna caldă a Tatălui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Și eu, și tu suntem în mâna Lui (x2)</a:t>
            </a:r>
            <a:br/>
            <a:r>
              <a:t>De nimic nu mi-e frică că suntem</a:t>
            </a:r>
            <a:br/>
            <a:r>
              <a:t>În mâna caldă a Tatălui.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Și cerurile sunt în mâna Lui</a:t>
            </a:r>
            <a:br/>
            <a:r>
              <a:t>Dar mai de preț sunt eu în mâna Lui</a:t>
            </a:r>
            <a:br/>
            <a:r>
              <a:t>De-aceea cânt Domnului și -L laud</a:t>
            </a:r>
            <a:br/>
            <a:r>
              <a:t>Că-s fără grijă în mâna Lui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Că-s fără grijă în mâna Lui,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Întreg pământul e în mâna Lui.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