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azi un glas răsună, o veste de demult</a:t>
            </a:r>
            <a:br/>
            <a:r>
              <a:t>Ce-I anunța venirea, ferice cei ce-ascult</a:t>
            </a:r>
            <a:br/>
            <a:r>
              <a:t>La Betleem în iesle, un Prunc ceresc ne-a dat</a:t>
            </a:r>
            <a:br/>
            <a:r>
              <a:t>Ce scumpă împlinire, o cât de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S-a născut, s-a născut un Mântuitor</a:t>
            </a:r>
            <a:br/>
            <a:r>
              <a:t>El Isus, Pruncul Sfânt, Domn al tuturor.</a:t>
            </a:r>
            <a:br/>
            <a:r>
              <a:t>Și-au venit cei trei magi și s-au închinat</a:t>
            </a:r>
            <a:br/>
            <a:r>
              <a:t>Aur, smirnă și tămâie Lui Isus I-au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inimi se aprinde lumina cea de sus</a:t>
            </a:r>
            <a:br/>
            <a:r>
              <a:t>În toți cei ce au căutat pe Cel fără de apus</a:t>
            </a:r>
            <a:br/>
            <a:r>
              <a:t>Cu mare bucurie, păstorii alergau</a:t>
            </a:r>
            <a:br/>
            <a:r>
              <a:t>Căci marele Păstor găsi pe cei ce-L așteptau.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Vei înțelege oare tu cel ce stai și-asculți</a:t>
            </a:r>
            <a:br/>
            <a:r>
              <a:t>Că inima de tată s-a dat celor pierduți</a:t>
            </a:r>
            <a:br/>
            <a:r>
              <a:t>Vei cânta și tu astăzi cu noi cei ce-am primit</a:t>
            </a:r>
            <a:br/>
            <a:r>
              <a:t>Pe Cel ce în inimi S-a născut căci El ne-a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