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 venit iarna din depărtări</a:t>
            </a:r>
            <a:br/>
            <a:r>
              <a:t>A venit iarna ninsă de sărbători</a:t>
            </a:r>
            <a:br/>
            <a:r>
              <a:t>S-aducă bucurii în orice casă</a:t>
            </a:r>
            <a:br/>
            <a:r>
              <a:t>Pe Domnul Isus în orice inimă.</a:t>
            </a:r>
            <a:br/>
            <a:r>
              <a:t>Azi e Crăciun, azi e Crăciun!</a:t>
            </a:r>
            <a:br/>
            <a:r>
              <a:t>A venit iarna și-n acest an,</a:t>
            </a:r>
            <a:br/>
            <a:r>
              <a:t>Iar e Crăciun.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 venit Domnul din depărtări</a:t>
            </a:r>
            <a:br/>
            <a:r>
              <a:t>A venit din cerul nins de sărbători</a:t>
            </a:r>
            <a:br/>
            <a:r>
              <a:t>S-aducă bucurii în orice casă</a:t>
            </a:r>
            <a:br/>
            <a:r>
              <a:t>S-aducă multă pace în inimă.</a:t>
            </a:r>
            <a:br/>
            <a:r>
              <a:t>Domnul e bun, Domnul e bun!</a:t>
            </a:r>
            <a:br/>
            <a:r>
              <a:t>Stele de zăpadă și daruri mii</a:t>
            </a:r>
            <a:br/>
            <a:r>
              <a:t>Pentru copii.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 venit Crăciunul din depărtări</a:t>
            </a:r>
            <a:br/>
            <a:r>
              <a:t>Și ninge, ninge peste mări și țări</a:t>
            </a:r>
            <a:br/>
            <a:r>
              <a:t>Și ninge, ninge și peste casa mea</a:t>
            </a:r>
            <a:br/>
            <a:r>
              <a:t>Și ninge, ninge, ninsă-i cărarea mea.</a:t>
            </a:r>
            <a:br/>
            <a:r>
              <a:t>Azi S-a născut Domnul Cel Sfânt!</a:t>
            </a:r>
            <a:br/>
            <a:r>
              <a:t>Colinda s-audă întregul Pământ,</a:t>
            </a:r>
            <a:br/>
            <a:r>
              <a:t>Isus S-a născut.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