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Aleluia! Cel ce ne-a creat</a:t>
            </a:r>
            <a:br/>
            <a:r>
              <a:t>Aleluia! înapoi ne-a cumpărat.</a:t>
            </a:r>
            <a:br/>
            <a:r>
              <a:t>Dumnezeu l-a dat vânnzării</a:t>
            </a:r>
            <a:br/>
            <a:r>
              <a:t>Chiar pe Fiul Său.</a:t>
            </a:r>
            <a:br/>
            <a:r>
              <a:t>Aleluia! Așa am fost cumpărat și 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Aleluia! Cel ce ne-a creat,</a:t>
            </a:r>
            <a:br/>
            <a:r>
              <a:t>Aleluia! înapoi ne-a cumpărat.</a:t>
            </a:r>
            <a:br/>
            <a:r>
              <a:t>Domnul Isus de bunăvoie</a:t>
            </a:r>
            <a:br/>
            <a:r>
              <a:t>Sângele și-a dat.</a:t>
            </a:r>
            <a:br/>
            <a:r>
              <a:t>Aleluia! Moneda care ne-a cumpărat.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