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aflat și eu istoria</a:t>
            </a:r>
            <a:br/>
            <a:r>
              <a:t>Cum Isus lasat-a gloria,</a:t>
            </a:r>
            <a:br/>
            <a:r>
              <a:t>La Golgota cum a murit</a:t>
            </a:r>
            <a:br/>
            <a:r>
              <a:t>Ca să fiu mântuit,</a:t>
            </a:r>
            <a:br/>
            <a:r>
              <a:t>Cum sângele-și vărsa,</a:t>
            </a:r>
            <a:br/>
            <a:r>
              <a:t>Păcatul îmi spăla.</a:t>
            </a:r>
            <a:br/>
            <a:r>
              <a:t>Atunci la Isus am venit,</a:t>
            </a:r>
            <a:br/>
            <a:r>
              <a:t>Și-n El am biruit!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Biruitor în Isus</a:t>
            </a:r>
            <a:br/>
            <a:r>
              <a:t>Salvat de El pentru veci</a:t>
            </a:r>
            <a:br/>
            <a:r>
              <a:t>M-a căutat, m-a cumpărat</a:t>
            </a:r>
            <a:br/>
            <a:r>
              <a:t>Prin sângele său scump.</a:t>
            </a:r>
            <a:br/>
            <a:r>
              <a:t>El m-a iubit mereu</a:t>
            </a:r>
            <a:br/>
            <a:r>
              <a:t>Și-acum L-iubesc și eu</a:t>
            </a:r>
            <a:br/>
            <a:r>
              <a:t>De când la Isus am venit</a:t>
            </a:r>
            <a:br/>
            <a:r>
              <a:t>Și-n El am biruit!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Aflatam de locașul</a:t>
            </a:r>
            <a:br/>
            <a:r>
              <a:t>Pregătit de El în slavă,</a:t>
            </a:r>
            <a:br/>
            <a:r>
              <a:t>De străzile de aur pur,</a:t>
            </a:r>
            <a:br/>
            <a:r>
              <a:t>Și marea de cristal.</a:t>
            </a:r>
            <a:br/>
            <a:r>
              <a:t>De îngerii ce cântă</a:t>
            </a:r>
            <a:br/>
            <a:r>
              <a:t>Jertfirea Lui cea sfântă.</a:t>
            </a:r>
            <a:br/>
            <a:r>
              <a:t>Când sus în cer voi fi sosit,</a:t>
            </a:r>
            <a:br/>
            <a:r>
              <a:t>Să știți c-am biruit!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