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Am ales pe Domnul Isus al meu bun Păstor</a:t>
            </a:r>
            <a:br/>
            <a:r>
              <a:t>Cu El, sigur voi ajunge sus învingător.</a:t>
            </a:r>
            <a:br/>
            <a:r>
              <a:t>Sus în cer, în fericire vreau să fiu și eu</a:t>
            </a:r>
            <a:br/>
            <a:r>
              <a:t>Sus în cer, în nemurire, sus cu Domnul meu.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Un izvor de fericire</a:t>
            </a:r>
            <a:br/>
            <a:r>
              <a:t>Am găsit în Domnul meu,</a:t>
            </a:r>
            <a:br/>
            <a:r>
              <a:t>Un izvor de apă vie este El.</a:t>
            </a:r>
            <a:br/>
            <a:r>
              <a:t>Vino, prietene, aleargă</a:t>
            </a:r>
            <a:br/>
            <a:r>
              <a:t>La izvorul mult dorit</a:t>
            </a:r>
            <a:br/>
            <a:r>
              <a:t>Este loc și pentru tine,</a:t>
            </a:r>
            <a:br/>
            <a:r>
              <a:t>Vino să fii fericit.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Seara când răsare luna cheamă-L pe Isus,</a:t>
            </a:r>
            <a:br/>
            <a:r>
              <a:t>Spune-I Lui în rugăciune tot ce ai de spus.</a:t>
            </a:r>
            <a:br/>
            <a:r>
              <a:t>El te-ascultă, te primește ca pe fiul Său</a:t>
            </a:r>
            <a:br/>
            <a:r>
              <a:t>Și îți dă în dar iertarea sufletului tău.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Un izvor de fericire</a:t>
            </a:r>
            <a:br/>
            <a:r>
              <a:t>Am găsit în Domnul meu,</a:t>
            </a:r>
            <a:br/>
            <a:r>
              <a:t>Un izvor de apă vie este El.</a:t>
            </a:r>
            <a:br/>
            <a:r>
              <a:t>Vino, prietene, aleargă</a:t>
            </a:r>
            <a:br/>
            <a:r>
              <a:t>La izvorul mult dorit</a:t>
            </a:r>
            <a:br/>
            <a:r>
              <a:t>Este loc și pentru tine,</a:t>
            </a:r>
            <a:br/>
            <a:r>
              <a:t>Vino să fii fericit.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