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Am bucurie ca fântâna (x3)</a:t>
            </a:r>
            <a:br/>
            <a:r>
              <a:t>În inima mea!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Am iubire ca un fluviu (x3)</a:t>
            </a:r>
            <a:br/>
            <a:r>
              <a:t>În inima mea!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Am o pace ca o mare (x3)</a:t>
            </a:r>
            <a:br/>
            <a:r>
              <a:t>În inima mea!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(DE CE?)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Fiindcă Isus este-n mine (x3)</a:t>
            </a:r>
            <a:br/>
            <a:r>
              <a:t>În inima mea!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