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Am crezut că-n mine este-atâta dragoste</a:t>
            </a:r>
            <a:br/>
            <a:r>
              <a:t>Și că pot iubi la nesfârșit</a:t>
            </a:r>
            <a:br/>
            <a:r>
              <a:t>Am crezut că pot să iert și să slujesc</a:t>
            </a:r>
            <a:br/>
            <a:r>
              <a:t>Și în umilință să trăiesc.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Dar m-ai pus la probă, Dumnezeul meu</a:t>
            </a:r>
            <a:br/>
            <a:r>
              <a:t>Ca să îmi arăți ce pot eu</a:t>
            </a:r>
            <a:br/>
            <a:r>
              <a:t>Și-ai zdrobit mândria ce mă stăpânea</a:t>
            </a:r>
            <a:br/>
            <a:r>
              <a:t>Să văd deslușit starea mea</a:t>
            </a:r>
            <a:br/>
            <a:r>
              <a:t>Eu fără Tine nu iubesc,</a:t>
            </a:r>
            <a:br/>
            <a:r>
              <a:t>Eu fără Tine nu slujesc,</a:t>
            </a:r>
            <a:br/>
            <a:r>
              <a:t>Eu fără Tine nu știu să iert nici să trăiesc,</a:t>
            </a:r>
            <a:br/>
            <a:r>
              <a:t>Eu fără Tine nu iubesc,</a:t>
            </a:r>
            <a:br/>
            <a:r>
              <a:t>Eu fără Tine nu slujesc,</a:t>
            </a:r>
            <a:br/>
            <a:r>
              <a:t>Eu fără Tine nu știu să iert,</a:t>
            </a:r>
            <a:br/>
            <a:r>
              <a:t>Eu fără Tine nu sunt nimic.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Am crezut că știu să stau în rugăciune</a:t>
            </a:r>
            <a:br/>
            <a:r>
              <a:t>Să citesc Scriptura zi de zi</a:t>
            </a:r>
            <a:br/>
            <a:r>
              <a:t>Să îmi plec urechea la un strigăt de durere</a:t>
            </a:r>
            <a:br/>
            <a:r>
              <a:t>Să mă lupt, doar binele să-l fac.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Dar m-ai pus la probă, Dumnezeul meu</a:t>
            </a:r>
            <a:br/>
            <a:r>
              <a:t>Ca să îmi arăți ce pot eu</a:t>
            </a:r>
            <a:br/>
            <a:r>
              <a:t>Și-ai zdrobit mândria ce mă stăpânea</a:t>
            </a:r>
            <a:br/>
            <a:r>
              <a:t>Să văd deslușit starea mea</a:t>
            </a:r>
            <a:br/>
            <a:r>
              <a:t>Eu fără Tine nu iubesc,</a:t>
            </a:r>
            <a:br/>
            <a:r>
              <a:t>Eu fără Tine nu slujesc,</a:t>
            </a:r>
            <a:br/>
            <a:r>
              <a:t>Eu fără Tine nu știu să iert nici să trăiesc,</a:t>
            </a:r>
            <a:br/>
            <a:r>
              <a:t>Eu fără Tine nu iubesc,</a:t>
            </a:r>
            <a:br/>
            <a:r>
              <a:t>Eu fără Tine nu slujesc,</a:t>
            </a:r>
            <a:br/>
            <a:r>
              <a:t>Eu fără Tine nu știu să iert,</a:t>
            </a:r>
            <a:br/>
            <a:r>
              <a:t>Eu fără Tine nu sunt nimic.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Am crezut că știu să-nfrunt orice furtună</a:t>
            </a:r>
            <a:br/>
            <a:r>
              <a:t>Să nu mă clatin când vine vreo ispită</a:t>
            </a:r>
            <a:br/>
            <a:r>
              <a:t>Să pășesc eu singur pe drumul către cer</a:t>
            </a:r>
            <a:br/>
            <a:r>
              <a:t>Fără s-am nevoie de-ajutor.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Dar m-ai pus la probă, Dumnezeul meu</a:t>
            </a:r>
            <a:br/>
            <a:r>
              <a:t>Ca să îmi arăți ce pot eu</a:t>
            </a:r>
            <a:br/>
            <a:r>
              <a:t>Și-ai zdrobit mândria ce mă stăpânea</a:t>
            </a:r>
            <a:br/>
            <a:r>
              <a:t>Să văd deslușit starea mea</a:t>
            </a:r>
            <a:br/>
            <a:r>
              <a:t>Eu fără Tine nu iubesc,</a:t>
            </a:r>
            <a:br/>
            <a:r>
              <a:t>Eu fără Tine nu slujesc,</a:t>
            </a:r>
            <a:br/>
            <a:r>
              <a:t>Eu fără Tine nu știu să iert nici să trăiesc,</a:t>
            </a:r>
            <a:br/>
            <a:r>
              <a:t>Eu fără Tine nu iubesc,</a:t>
            </a:r>
            <a:br/>
            <a:r>
              <a:t>Eu fără Tine nu slujesc,</a:t>
            </a:r>
            <a:br/>
            <a:r>
              <a:t>Eu fără Tine nu știu să iert,</a:t>
            </a:r>
            <a:br/>
            <a:r>
              <a:t>Eu fără Tine nu sunt nimic.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