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greșit de atâtea ori,</a:t>
            </a:r>
            <a:br/>
            <a:r>
              <a:t>Doamne, iartă-mă!</a:t>
            </a:r>
            <a:br/>
            <a:r>
              <a:t>Te-am făcut ca să plângi deseori,</a:t>
            </a:r>
            <a:br/>
            <a:r>
              <a:t>Doamne, iartă-mă!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Dar acum aș dori să vezi</a:t>
            </a:r>
            <a:br/>
            <a:r>
              <a:t>Că m-am schimbat</a:t>
            </a:r>
            <a:br/>
            <a:r>
              <a:t>Și-aș dori să asculți când Îți spun:</a:t>
            </a:r>
            <a:br/>
            <a:r>
              <a:t>„Te iubesc”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Te-am supărat uneori,Doamne,uită.</a:t>
            </a:r>
            <a:br/>
            <a:r>
              <a:t>Dacă Ți-am întristat fața Ta,</a:t>
            </a:r>
            <a:br/>
            <a:r>
              <a:t>Doamne, uită.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