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Am o inimă micuță</a:t>
            </a:r>
            <a:br/>
            <a:r>
              <a:t>Și I-am dat-o Lui Isus. Da, da, da.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O, da, și I-am dat-o Lui Isus,</a:t>
            </a:r>
            <a:br/>
            <a:r>
              <a:t>Da, da, da.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Cerul, pământul vor trece</a:t>
            </a:r>
            <a:br/>
            <a:r>
              <a:t>Dragostea va rămânea. Da, da, da.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Lăudat să fie Domnul</a:t>
            </a:r>
            <a:br/>
            <a:r>
              <a:t>De acum și până-n veac. Da, da, da.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Dacă vrei să vii la Isus</a:t>
            </a:r>
            <a:br/>
            <a:r>
              <a:t>Nu mai sta nepăsător. Da, da, da.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