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venit cu bucurie</a:t>
            </a:r>
            <a:br/>
            <a:r>
              <a:t>Înaintea Domnului.</a:t>
            </a:r>
            <a:br/>
            <a:r>
              <a:t>Am venit cu mulțumire-n Casa Lui</a:t>
            </a:r>
            <a:br/>
            <a:r>
              <a:t>Aceasta-i ziua Domnului</a:t>
            </a:r>
            <a:br/>
            <a:r>
              <a:t>Să ne bucurăm în ea</a:t>
            </a:r>
            <a:br/>
            <a:r>
              <a:t>Cântând Glorie! 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Eu sunt fericit, eu sunt fericit</a:t>
            </a:r>
            <a:br/>
            <a:r>
              <a:t>Sunt fericit că El m-a mântuit!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