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Apostolul Pavel vorbește</a:t>
            </a:r>
            <a:br/>
            <a:r>
              <a:t>Al său glas se-ndreaptă spre Tit</a:t>
            </a:r>
            <a:br/>
            <a:r>
              <a:t>Deși Pavel îl sfătuiește</a:t>
            </a:r>
            <a:br/>
            <a:r>
              <a:t>Ca pe al său fiu preaiubit.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dă-te pe tine exemplu</a:t>
            </a:r>
            <a:br/>
            <a:r>
              <a:t>Să fii un exemplu model</a:t>
            </a:r>
            <a:br/>
            <a:r>
              <a:t>În vorbă, în faptă, în templu</a:t>
            </a:r>
            <a:br/>
            <a:r>
              <a:t>Să fii ca și Domnul la fel.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dă-te pe tine exemplu</a:t>
            </a:r>
            <a:br/>
            <a:r>
              <a:t>Să fii un exemplu model</a:t>
            </a:r>
            <a:br/>
            <a:r>
              <a:t>În vorbă, în faptă, în templu</a:t>
            </a:r>
            <a:br/>
            <a:r>
              <a:t>Să fii ca și Domnul la fel.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darul cel fără de plată</a:t>
            </a:r>
            <a:br/>
            <a:r>
              <a:t>Și harul ce s-a arătat</a:t>
            </a:r>
            <a:br/>
            <a:r>
              <a:t>Te-ndeamnă la viață curată</a:t>
            </a:r>
            <a:br/>
            <a:r>
              <a:t>La viață fără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dă-te pe tine exemplu</a:t>
            </a:r>
            <a:br/>
            <a:r>
              <a:t>Să fii un exemplu model</a:t>
            </a:r>
            <a:br/>
            <a:r>
              <a:t>În vorbă, în faptă, în templu</a:t>
            </a:r>
            <a:br/>
            <a:r>
              <a:t>Să fii ca și Domnul la fel.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Învață să știe și alții</a:t>
            </a:r>
            <a:br/>
            <a:r>
              <a:t>Cum Domnul pe Sine S-a dat</a:t>
            </a:r>
            <a:br/>
            <a:r>
              <a:t>Tu spune să știe și frații</a:t>
            </a:r>
            <a:br/>
            <a:r>
              <a:t>Cum Domnul ne-a răscumpărat.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dă-te pe tine exemplu</a:t>
            </a:r>
            <a:br/>
            <a:r>
              <a:t>Să fii un exemplu model</a:t>
            </a:r>
            <a:br/>
            <a:r>
              <a:t>În vorbă, în faptă, în templu</a:t>
            </a:r>
            <a:br/>
            <a:r>
              <a:t>Să fii ca și Domnul la fel.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Învață și mustră și spune</a:t>
            </a:r>
            <a:br/>
            <a:r>
              <a:t>În evlavie să trăim</a:t>
            </a:r>
            <a:br/>
            <a:r>
              <a:t>Tu spune să știe toți frații</a:t>
            </a:r>
            <a:br/>
            <a:r>
              <a:t>Cu fapta, cu tot să trăim.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dă-te pe tine exemplu</a:t>
            </a:r>
            <a:br/>
            <a:r>
              <a:t>Să fii un exemplu model</a:t>
            </a:r>
            <a:br/>
            <a:r>
              <a:t>În vorbă, în faptă, în templu</a:t>
            </a:r>
            <a:br/>
            <a:r>
              <a:t>Să fii ca și Domnul la fel.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Trăim sentimentul cel mare</a:t>
            </a:r>
            <a:br/>
            <a:r>
              <a:t>Nădejdea slăvitei veniri</a:t>
            </a:r>
            <a:br/>
            <a:r>
              <a:t>Stați gata toți în așteptare</a:t>
            </a:r>
            <a:br/>
            <a:r>
              <a:t>În hainele sfintei veniri.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