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Astăzi este ziua, cântărește bine</a:t>
            </a:r>
            <a:br/>
            <a:r>
              <a:t>Vezi cum stai cu Dumnezeu.</a:t>
            </a:r>
            <a:br/>
            <a:r>
              <a:t>Dacă ai uleiul, candela ți-e plină</a:t>
            </a:r>
            <a:br/>
            <a:r>
              <a:t>Verifică, dragul meu!</a:t>
            </a:r>
            <a:br/>
            <a:r>
              <a:t>Haina ți-e încinsă, ai încălțămintea</a:t>
            </a:r>
            <a:br/>
            <a:r>
              <a:t>Duhul adevărului,</a:t>
            </a:r>
            <a:br/>
            <a:r>
              <a:t>Căci se-aude-n zare</a:t>
            </a:r>
            <a:br/>
            <a:r>
              <a:t>Lupte, zgomot mare,</a:t>
            </a:r>
            <a:br/>
            <a:r>
              <a:t>Care prevestesc: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Vine Isus, vine Isus!</a:t>
            </a:r>
            <a:br/>
            <a:r>
              <a:t>Mai e puțin, și zice-vom deplin</a:t>
            </a:r>
            <a:br/>
            <a:r>
              <a:t>Vine Isus, vine Isus!</a:t>
            </a:r>
            <a:br/>
            <a:r>
              <a:t>Și vom zbura spre-un cer senin!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Domnul îți vorbește,</a:t>
            </a:r>
            <a:br/>
            <a:r>
              <a:t>Azi te pregătește</a:t>
            </a:r>
            <a:br/>
            <a:r>
              <a:t>Ceasul este pe sfârșit.</a:t>
            </a:r>
            <a:br/>
            <a:r>
              <a:t>Stai în rugăciune, jertfe, fapte bune</a:t>
            </a:r>
            <a:br/>
            <a:r>
              <a:t>Să fii aur curățit.</a:t>
            </a:r>
            <a:br/>
            <a:r>
              <a:t>Strânge în hambare</a:t>
            </a:r>
            <a:br/>
            <a:r>
              <a:t>Lacrimi și sudoare,</a:t>
            </a:r>
            <a:br/>
            <a:r>
              <a:t>Ce-ai lucrat pentru Isus,</a:t>
            </a:r>
            <a:br/>
            <a:r>
              <a:t>Căci se-aude-n zare</a:t>
            </a:r>
            <a:br/>
            <a:r>
              <a:t>Lupte, zgomot mare,</a:t>
            </a:r>
            <a:br/>
            <a:r>
              <a:t>Care prevestesc: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Priveghează turma,</a:t>
            </a:r>
            <a:br/>
            <a:r>
              <a:t>Că-n vremea din urmă</a:t>
            </a:r>
            <a:br/>
            <a:r>
              <a:t>Vor fi glasuri de-amăgire.</a:t>
            </a:r>
            <a:br/>
            <a:r>
              <a:t>Dacă-i cu putință,</a:t>
            </a:r>
            <a:br/>
            <a:r>
              <a:t>Să strice-n credință</a:t>
            </a:r>
            <a:br/>
            <a:r>
              <a:t>Chiar poporul cel ales.</a:t>
            </a:r>
            <a:br/>
            <a:r>
              <a:t>Cere dar puterea să ai înfierea,</a:t>
            </a:r>
            <a:br/>
            <a:r>
              <a:t>Prin Duhul cel Sfânt promis,</a:t>
            </a:r>
            <a:br/>
            <a:r>
              <a:t>Stai în umilință</a:t>
            </a:r>
            <a:br/>
            <a:r>
              <a:t>Să ai biruință, căci vine Isus!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