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Astăzi vin, bunule Tată</a:t>
            </a:r>
            <a:br/>
            <a:r>
              <a:t>Și Te rog neîncetat</a:t>
            </a:r>
            <a:br/>
            <a:r>
              <a:t>Să mă pocăiesc m-ajută</a:t>
            </a:r>
            <a:br/>
            <a:r>
              <a:t>O Isus cu-adevărat.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Fă să se cunoască Doamne</a:t>
            </a:r>
            <a:br/>
            <a:r>
              <a:t>O schimbare-n viața mea</a:t>
            </a:r>
            <a:br/>
            <a:r>
              <a:t>Fața mea să radieze</a:t>
            </a:r>
            <a:br/>
            <a:r>
              <a:t>De iubirea Ta.</a:t>
            </a:r>
            <a:br/>
            <a:r>
              <a:t>Fă ca dragostea-Ți Isuse</a:t>
            </a:r>
            <a:br/>
            <a:r>
              <a:t>Să reflecte-n viața mea</a:t>
            </a:r>
            <a:br/>
            <a:r>
              <a:t>În încercări și suferințe</a:t>
            </a:r>
            <a:br/>
            <a:r>
              <a:t>Să-mi dai pacea Ta.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O ajută-mă, Tu, Doamne</a:t>
            </a:r>
            <a:br/>
            <a:r>
              <a:t>Să privesc numai în sus</a:t>
            </a:r>
            <a:br/>
            <a:r>
              <a:t>Să privesc numai la Tine</a:t>
            </a:r>
            <a:br/>
            <a:r>
              <a:t>La Golgota la Isus.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Fă să se cunoască Doamne</a:t>
            </a:r>
            <a:br/>
            <a:r>
              <a:t>O schimbare-n viața mea</a:t>
            </a:r>
            <a:br/>
            <a:r>
              <a:t>Fața mea să radieze</a:t>
            </a:r>
            <a:br/>
            <a:r>
              <a:t>De iubirea Ta.</a:t>
            </a:r>
            <a:br/>
            <a:r>
              <a:t>Fă ca dragostea-Ți Isuse</a:t>
            </a:r>
            <a:br/>
            <a:r>
              <a:t>Să reflecte-n viața mea</a:t>
            </a:r>
            <a:br/>
            <a:r>
              <a:t>În încercări și suferințe</a:t>
            </a:r>
            <a:br/>
            <a:r>
              <a:t>Să-mi dai pacea Ta.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