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Ava, Tată, vreau să fiu</a:t>
            </a:r>
            <a:br/>
            <a:r>
              <a:t>Doar al Tău, mereu.</a:t>
            </a:r>
            <a:br/>
            <a:r>
              <a:t>Voia Ta, totdeauna</a:t>
            </a:r>
            <a:br/>
            <a:r>
              <a:t>Să fie și-a mea.</a:t>
            </a:r>
            <a:br/>
            <a:r>
              <a:t>Niciodat' să mă răcesc;</a:t>
            </a:r>
            <a:br/>
            <a:r>
              <a:t>Nu mă lăsa să cad!</a:t>
            </a:r>
            <a:br/>
            <a:r>
              <a:t>Ava, Tată, vreau să fiu</a:t>
            </a:r>
            <a:br/>
            <a:r>
              <a:t>Doar al Tău, mereu.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