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Domnul este Păstorul meu</a:t>
            </a:r>
            <a:br/>
            <a:r>
              <a:t>Eu lipsă n-am să duc</a:t>
            </a:r>
            <a:br/>
            <a:r>
              <a:t>Din verzi pășuni și din ape vii</a:t>
            </a:r>
            <a:br/>
            <a:r>
              <a:t>Eu sufletul mi-adap</a:t>
            </a:r>
            <a:br/>
            <a:r>
              <a:t>Povață-mi dă pe cărarea grea</a:t>
            </a:r>
            <a:br/>
            <a:r>
              <a:t>În lume port al Său nume sfânt</a:t>
            </a:r>
            <a:br/>
            <a:r>
              <a:t>Chiar și prin moarte eu trec ușor</a:t>
            </a:r>
            <a:br/>
            <a:r>
              <a:t>Și nu mă tem nicicând.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Toiagul Tău și nuiaua Ta</a:t>
            </a:r>
            <a:br/>
            <a:r>
              <a:t>Mă mângâie ades</a:t>
            </a:r>
            <a:br/>
            <a:r>
              <a:t>Pe cap mă ungi ca să mă sfințești</a:t>
            </a:r>
            <a:br/>
            <a:r>
              <a:t>Cu untdelemn ales</a:t>
            </a:r>
            <a:br/>
            <a:r>
              <a:t>Tu masa întinzi când dușmani privesc</a:t>
            </a:r>
            <a:br/>
            <a:r>
              <a:t>Paharul meu este astăzi plin</a:t>
            </a:r>
            <a:br/>
            <a:r>
              <a:t>Primesc belșugul ce-L răspândești</a:t>
            </a:r>
            <a:br/>
            <a:r>
              <a:t>Și-n fața Ta mă-nchin.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 fericirea mă va însoți</a:t>
            </a:r>
            <a:br/>
            <a:r>
              <a:t>Întreagă viața mea</a:t>
            </a:r>
            <a:br/>
            <a:r>
              <a:t>Și-n casa Tatălui eu voi sta</a:t>
            </a:r>
            <a:br/>
            <a:r>
              <a:t>Câte zile voi avea.</a:t>
            </a:r>
            <a:br/>
            <a:r>
              <a:t>Aleluia, Aleluia, Aleluia, Aleluia,</a:t>
            </a:r>
            <a:br/>
            <a:r>
              <a:t>Aleluia, Aleluia, Aleluia,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