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Bine-ați venit azi la altar</a:t>
            </a:r>
            <a:br/>
            <a:r>
              <a:t>În Casa Domnului Sfânt</a:t>
            </a:r>
            <a:br/>
            <a:r>
              <a:t>Să împliniți ce Dumnezeu</a:t>
            </a:r>
            <a:br/>
            <a:r>
              <a:t>A rânduit pe pământ.</a:t>
            </a:r>
            <a:br/>
            <a:r>
              <a:t>Să vă iubiți și să trăiți</a:t>
            </a:r>
            <a:br/>
            <a:r>
              <a:t>Spre slava lui Dumnezeu.</a:t>
            </a:r>
            <a:br/>
            <a:r>
              <a:t>Trăind așa, de veți lucra,</a:t>
            </a:r>
            <a:br/>
            <a:r>
              <a:t>Veșnic vă veți bucura.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Domnul Isus să vă dea pe deplin</a:t>
            </a:r>
            <a:br/>
            <a:r>
              <a:t>Pacea din ceruri și harul divin</a:t>
            </a:r>
            <a:br/>
            <a:r>
              <a:t>Veșnic iubirea să fie în voi</a:t>
            </a:r>
            <a:br/>
            <a:r>
              <a:t>Până în ziua de-apoi.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Căminul vost' neîncetat</a:t>
            </a:r>
            <a:br/>
            <a:r>
              <a:t>Domnului să-l închinați</a:t>
            </a:r>
            <a:br/>
            <a:r>
              <a:t>Pe cel trudit, pe cel lipsit</a:t>
            </a:r>
            <a:br/>
            <a:r>
              <a:t>Mereu cu drag ajutați.</a:t>
            </a:r>
            <a:br/>
            <a:r>
              <a:t>Și când veți fi în strâmtorări</a:t>
            </a:r>
            <a:br/>
            <a:r>
              <a:t>Domnul cel sfânt și milos</a:t>
            </a:r>
            <a:br/>
            <a:r>
              <a:t>Va fi cu voi, va sprijini</a:t>
            </a:r>
            <a:br/>
            <a:r>
              <a:t>Mâna Lui, Isus Hristos.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Noi vă iubim și vă dorim</a:t>
            </a:r>
            <a:br/>
            <a:r>
              <a:t>Cerești binecuvântări</a:t>
            </a:r>
            <a:br/>
            <a:r>
              <a:t>Viața cu flori, fără de nori</a:t>
            </a:r>
            <a:br/>
            <a:r>
              <a:t>Plină de har și cântări.</a:t>
            </a:r>
            <a:br/>
            <a:r>
              <a:t>Și când pe cer va răsări</a:t>
            </a:r>
            <a:br/>
            <a:r>
              <a:t>Soarele nostru, Isus</a:t>
            </a:r>
            <a:br/>
            <a:r>
              <a:t>Cu toți vom fi Mireasa Lui</a:t>
            </a:r>
            <a:br/>
            <a:r>
              <a:t>În ziua fără apus.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