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Binecuvântează, suflete pe Domnul tău</a:t>
            </a:r>
            <a:br/>
            <a:r>
              <a:t>Nu uita nici-una din binefacerile Lui</a:t>
            </a:r>
            <a:br/>
            <a:r>
              <a:t>Căci El îți iartă fărădelegea ta</a:t>
            </a:r>
            <a:br/>
            <a:r>
              <a:t>Îndurare-n dar îți dă și-n veci mântuirea.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