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Bucurați-vă în Domnul, zic.</a:t>
            </a:r>
            <a:br/>
            <a:r>
              <a:t>Iarăși zic: bucurați-vă! :/</a:t>
            </a:r>
            <a:br/>
            <a:r>
              <a:t>/: Bucurați-vă, bucurați-vă</a:t>
            </a:r>
            <a:br/>
            <a:r>
              <a:t>Iarăți zic: bucurați-vă!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