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Isus Hristos m-a mântuit</a:t>
            </a:r>
            <a:br/>
            <a:r>
              <a:t>Har din harul Său, El mi-a dăruit.</a:t>
            </a:r>
            <a:br/>
            <a:r>
              <a:t>Pacea Lui mă face fericit</a:t>
            </a:r>
            <a:br/>
            <a:r>
              <a:t>Și mă-ndeamnă-ntruna să Îi cânt.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Doamne,Te slăvesc și Îți mulțumesc</a:t>
            </a:r>
            <a:br/>
            <a:r>
              <a:t>Pentru bunătatea-Ți mare,</a:t>
            </a:r>
            <a:br/>
            <a:r>
              <a:t>Pentru încercări, binecuvântări,</a:t>
            </a:r>
            <a:br/>
            <a:r>
              <a:t>Doamne, azi Îți mulțumesc.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Viața mea-mpreună cu Isus</a:t>
            </a:r>
            <a:br/>
            <a:r>
              <a:t>E un cer senin, cer de soare plin.</a:t>
            </a:r>
            <a:br/>
            <a:r>
              <a:t>Frică, griji, nevoi eu nu cunosc</a:t>
            </a:r>
            <a:br/>
            <a:r>
              <a:t>Căci de toate de la El primesc.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Doamne,Te slăvesc și Îți mulțumesc</a:t>
            </a:r>
            <a:br/>
            <a:r>
              <a:t>Pentru bunătatea-Ți mare,</a:t>
            </a:r>
            <a:br/>
            <a:r>
              <a:t>Pentru încercări, binecuvântări,</a:t>
            </a:r>
            <a:br/>
            <a:r>
              <a:t>Doamne, azi Îți mulțumesc.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Vreau să știe toți că-s fericit</a:t>
            </a:r>
            <a:br/>
            <a:r>
              <a:t>Cu Isus al meu, ce m-a mântuit.</a:t>
            </a:r>
            <a:br/>
            <a:r>
              <a:t>Vreau de-acum doar Lui să Îi slujesc,</a:t>
            </a:r>
            <a:br/>
            <a:r>
              <a:t>Prin viața mea să-I mulțumesc.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Doamne,Te slăvesc și Îți mulțumesc</a:t>
            </a:r>
            <a:br/>
            <a:r>
              <a:t>Pentru bunătatea-Ți mare,</a:t>
            </a:r>
            <a:br/>
            <a:r>
              <a:t>Pentru încercări, binecuvântări,</a:t>
            </a:r>
            <a:br/>
            <a:r>
              <a:t>Doamne, azi Îți mulțumesc.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