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privesc soarele, luna, stelele</a:t>
            </a:r>
            <a:br/>
            <a:r>
              <a:t>Universul așa de sublim</a:t>
            </a:r>
            <a:br/>
            <a:r>
              <a:t>Mă așez pe genunchi, Domnului mă închin</a:t>
            </a:r>
            <a:br/>
            <a:r>
              <a:t>Și-L proclam Creator Sfânt, divin.</a:t>
            </a:r>
            <a:br/>
            <a:r>
              <a:t>Prin Cuvântul Lui Sfânt, toate El le-a creat</a:t>
            </a:r>
            <a:br/>
            <a:r>
              <a:t>Cu-nțelepciune El</a:t>
            </a:r>
            <a:br/>
            <a:r>
              <a:t>Din viața Lui viață și nouă ne-a dat</a:t>
            </a:r>
            <a:br/>
            <a:r>
              <a:t>Numele Lui fie-n veci lăudat!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Tot pământul să-L laude pe Domnul</a:t>
            </a:r>
            <a:br/>
            <a:r>
              <a:t>Neamurile să I se închine Lui</a:t>
            </a:r>
            <a:br/>
            <a:r>
              <a:t>Pentru a sa minunată lucrare</a:t>
            </a:r>
            <a:br/>
            <a:r>
              <a:t>Căci în veac ține îndurarea Sa</a:t>
            </a:r>
            <a:br/>
            <a:r>
              <a:t>Tot pământul să-I cânte mărire</a:t>
            </a:r>
            <a:br/>
            <a:r>
              <a:t>Creatorului Sfânt, mulțumire</a:t>
            </a:r>
            <a:br/>
            <a:r>
              <a:t>Pentru dragostea Lui fără de sfârșit</a:t>
            </a:r>
            <a:br/>
            <a:r>
              <a:t>Căci în veac ține îndurarea Lui.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Lăudați-L pe Domnul căci este Bun</a:t>
            </a:r>
            <a:br/>
            <a:r>
              <a:t>Căci în veac ține îndurarea Lui</a:t>
            </a:r>
            <a:br/>
            <a:r>
              <a:t>Pe Cel ce singur face minuni</a:t>
            </a:r>
            <a:br/>
            <a:r>
              <a:t>Căci în veac ține îndurarea Lui</a:t>
            </a:r>
            <a:br/>
            <a:r>
              <a:t>Lăudați pe Dumnezeul Dumnezeilor</a:t>
            </a:r>
            <a:br/>
            <a:r>
              <a:t>Căci în veac ține îndurarea Lui</a:t>
            </a:r>
            <a:br/>
            <a:r>
              <a:t>Pe Cel ce a făcut cerurile mari</a:t>
            </a:r>
            <a:br/>
            <a:r>
              <a:t>Căci în veac ține îndurarea Lui.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Lăudați-L pe Domnul domnilor</a:t>
            </a:r>
            <a:br/>
            <a:r>
              <a:t>Căci în veac ține îndurarea Lui</a:t>
            </a:r>
            <a:br/>
            <a:r>
              <a:t>Pe Cel ce a cuprins pământul pe mări</a:t>
            </a:r>
            <a:br/>
            <a:r>
              <a:t>Căci în veac ține îndurarea Lui</a:t>
            </a:r>
            <a:br/>
            <a:r>
              <a:t>Lăudați pe Dumnezeul Cel luminos</a:t>
            </a:r>
            <a:br/>
            <a:r>
              <a:t>Căci în veac ține îndurarea Lui</a:t>
            </a:r>
            <a:br/>
            <a:r>
              <a:t>Pe Cel ce dă hrană oricărei făpturi</a:t>
            </a:r>
            <a:br/>
            <a:r>
              <a:t>Căci în veac ține îndurarea 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