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1. Când sufletul meu plânge</a:t>
            </a:r>
            <a:br/>
            <a:r>
              <a:t>Doamne eu privesc spre cer</a:t>
            </a:r>
            <a:br/>
            <a:r>
              <a:t>Eu mă rog mereu la Tine</a:t>
            </a:r>
            <a:br/>
            <a:r>
              <a:t>/: Și ajutor îti cer. :/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în afara de Tine, Isuse</a:t>
            </a:r>
            <a:br/>
            <a:r>
              <a:t>Nu mă poate izbăvi</a:t>
            </a:r>
            <a:br/>
            <a:r>
              <a:t>Nimeni în afara de Tine, Isuse</a:t>
            </a:r>
            <a:br/>
            <a:r>
              <a:t>Nu ma poate liniști.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2. Pe acest pământ, Isuse</a:t>
            </a:r>
            <a:br/>
            <a:r>
              <a:t>Eu sunt ca și un străin</a:t>
            </a:r>
            <a:br/>
            <a:r>
              <a:t>Și durerile-mi nespuse</a:t>
            </a:r>
            <a:br/>
            <a:r>
              <a:t>/: Mă apasă pe deplin. :/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în afara de Tine, Isuse</a:t>
            </a:r>
            <a:br/>
            <a:r>
              <a:t>Nu mă poate izbăvi</a:t>
            </a:r>
            <a:br/>
            <a:r>
              <a:t>Nimeni în afara de Tine, Isuse</a:t>
            </a:r>
            <a:br/>
            <a:r>
              <a:t>Nu ma poate liniști.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3. Doamne când sunt lângă Tine</a:t>
            </a:r>
            <a:br/>
            <a:r>
              <a:t>Nu-i nimica mai frumos</a:t>
            </a:r>
            <a:br/>
            <a:r>
              <a:t>Eu mă rog mereu la Tine</a:t>
            </a:r>
            <a:br/>
            <a:r>
              <a:t>/: Să-mi faci viața cu folos. :/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în afara de Tine, Isuse</a:t>
            </a:r>
            <a:br/>
            <a:r>
              <a:t>Nu mă poate izbăvi</a:t>
            </a:r>
            <a:br/>
            <a:r>
              <a:t>Nimeni în afara de Tine, Isuse</a:t>
            </a:r>
            <a:br/>
            <a:r>
              <a:t>Nu ma poate liniști.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4. Ce frumoasă-i tinerețea</a:t>
            </a:r>
            <a:br/>
            <a:r>
              <a:t>Petrecută cu Isus</a:t>
            </a:r>
            <a:br/>
            <a:r>
              <a:t>Căci în țara mult dorită</a:t>
            </a:r>
            <a:br/>
            <a:r>
              <a:t>/: Ne vom bucura nespus. :/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200150"/>
            <a:ext cx="7315200" cy="27432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/>
          <a:p>
            <a:pPr algn="ctr">
              <a:defRPr sz="4000"/>
            </a:pPr>
            <a:r>
              <a:t>R: Nimeni în afara de Tine, Isuse</a:t>
            </a:r>
            <a:br/>
            <a:r>
              <a:t>Nu mă poate izbăvi</a:t>
            </a:r>
            <a:br/>
            <a:r>
              <a:t>Nimeni în afara de Tine, Isuse</a:t>
            </a:r>
            <a:br/>
            <a:r>
              <a:t>Nu ma poate liniști.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0" y="4114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r">
              <a:defRPr sz="2400"/>
            </a:pPr>
            <a:r>
              <a:t>Amin!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