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Când zorii se-arată zâmbind dimineața</a:t>
            </a:r>
            <a:br/>
            <a:r>
              <a:t>Și încă o zi iar a început</a:t>
            </a:r>
            <a:br/>
            <a:r>
              <a:t>Când soarele-n nori vrea să-și ridice fața</a:t>
            </a:r>
            <a:br/>
            <a:r>
              <a:t>Lumină să dea pe pământ</a:t>
            </a:r>
            <a:br/>
            <a:r>
              <a:t>Când freamătul zilei începe de-odată</a:t>
            </a:r>
            <a:br/>
            <a:r>
              <a:t>Și liniștea nopții s-a dus</a:t>
            </a:r>
            <a:br/>
            <a:r>
              <a:t>Cu gândul spre ceruri din inima toată</a:t>
            </a:r>
            <a:br/>
            <a:r>
              <a:t>Îl vrem încă o zi pe Isus.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Nu vreau fără Isus:/</a:t>
            </a:r>
            <a:br/>
            <a:r>
              <a:t>O zi să trăiesc pe pământ</a:t>
            </a:r>
            <a:br/>
            <a:r>
              <a:t>O zi fără Isus e o zi pierdută</a:t>
            </a:r>
            <a:br/>
            <a:r>
              <a:t>Și nu mai revine nicicând.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În miezul de zi chiar departe de casă</a:t>
            </a:r>
            <a:br/>
            <a:r>
              <a:t>În locul odăiței ascuns</a:t>
            </a:r>
            <a:br/>
            <a:r>
              <a:t>În mijlocul lumii ades furtunoasă</a:t>
            </a:r>
            <a:br/>
            <a:r>
              <a:t>În zbuciumul vieții aprins</a:t>
            </a:r>
            <a:br/>
            <a:r>
              <a:t>Din nou îmi ridic al meu gând către Tine</a:t>
            </a:r>
            <a:br/>
            <a:r>
              <a:t>Și-așa cum în zori mi-ai promis</a:t>
            </a:r>
            <a:br/>
            <a:r>
              <a:t>Te chem o Isuse să vii lângă mine</a:t>
            </a:r>
            <a:br/>
            <a:r>
              <a:t>Cu Tine sunt de neînvins.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Când cerul se-aprinde din nou către seară</a:t>
            </a:r>
            <a:br/>
            <a:r>
              <a:t>Dând raza de soare-n apus</a:t>
            </a:r>
            <a:br/>
            <a:r>
              <a:t>Și stelele-ncep rând pe rând să apară</a:t>
            </a:r>
            <a:br/>
            <a:r>
              <a:t>Și ziua întreagă s-a dus</a:t>
            </a:r>
            <a:br/>
            <a:r>
              <a:t>Atunci mulțumire aduc Celui care</a:t>
            </a:r>
            <a:br/>
            <a:r>
              <a:t>În brațul Lui sfânt m-a păzit</a:t>
            </a:r>
            <a:br/>
            <a:r>
              <a:t>De tot ce-a fost greu și de orice încercare</a:t>
            </a:r>
            <a:br/>
            <a:r>
              <a:t>Și ziua cu El am sfârșit.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