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Cânt Aleluia Domnului</a:t>
            </a:r>
            <a:br/>
            <a:r>
              <a:t>(Cânt Aleluia Domnului)</a:t>
            </a:r>
            <a:br/>
            <a:r>
              <a:t>Cânt Aleluia Domnului</a:t>
            </a:r>
            <a:br/>
            <a:r>
              <a:t>(Cânt Aleluia)</a:t>
            </a:r>
            <a:br/>
            <a:r>
              <a:t>Cânt Aleluia, cânt Aleluia (A-le-lu-ia!)</a:t>
            </a:r>
            <a:br/>
            <a:r>
              <a:t>Cânt Aleluia Domnului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El a-nviat dintre cei morți...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El este Domn în veci de veci...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