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Căci iată că El a întocmit munții</a:t>
            </a:r>
            <a:br/>
            <a:r>
              <a:t>A făcut vântul, numai El.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Și spune omului până și gândurile lui</a:t>
            </a:r>
            <a:br/>
            <a:r>
              <a:t>El preface zorile în întuneric</a:t>
            </a:r>
            <a:br/>
            <a:r>
              <a:t>Și umblă pe înălțimile pământului</a:t>
            </a:r>
            <a:br/>
            <a:r>
              <a:t>Domnul, Dumnezeul oștirilor</a:t>
            </a:r>
            <a:br/>
            <a:r>
              <a:t>Este Numele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Căci iată că El a întocmit marea</a:t>
            </a:r>
            <a:br/>
            <a:r>
              <a:t>A făcut valul, numai El.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Căci iată că El a întocmit lumea</a:t>
            </a:r>
            <a:br/>
            <a:r>
              <a:t>A făcut omul, numai El.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