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Căci un Copil ni S-a născut</a:t>
            </a:r>
            <a:br/>
            <a:r>
              <a:t>Azi un fiu ni S-a dat</a:t>
            </a:r>
            <a:br/>
            <a:r>
              <a:t>Și domnia va fi pe umerii Lui</a:t>
            </a:r>
            <a:br/>
            <a:r>
              <a:t>Și-L vor numi Sfetnic Împărat Minunat</a:t>
            </a:r>
            <a:br/>
            <a:r>
              <a:t>Și Domn al păcii, Părinte-al veșniciilor,</a:t>
            </a:r>
            <a:br/>
            <a:r>
              <a:t>Prinț al prinților în veac.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