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Căutați întâi împărăția Domnului</a:t>
            </a:r>
            <a:br/>
            <a:r>
              <a:t>Și neprihănirea Sa</a:t>
            </a:r>
            <a:br/>
            <a:r>
              <a:t>Și toate celelalte voi le veți avea</a:t>
            </a:r>
            <a:br/>
            <a:r>
              <a:t>Pe deasupra, amin.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Aleluia! (x 3)</a:t>
            </a:r>
            <a:br/>
            <a:r>
              <a:t>Alelu' - Aleluia!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