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Calea ce duce sus în ceruri</a:t>
            </a:r>
            <a:br/>
            <a:r>
              <a:t>Este doar Isus Hristos!</a:t>
            </a:r>
            <a:br/>
            <a:r>
              <a:t>Calea spre Tatăl, spre bucurie</a:t>
            </a:r>
            <a:br/>
            <a:r>
              <a:t>Este doar Isus Hristos!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Nici o altă cale :/</a:t>
            </a:r>
            <a:br/>
            <a:r>
              <a:t>Nu are omul păcătos.</a:t>
            </a:r>
            <a:br/>
            <a:r>
              <a:t>Calea ce duce sus în ceruri</a:t>
            </a:r>
            <a:br/>
            <a:r>
              <a:t>Este doar Isus Hristos!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