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folos să am prieteni și să fiu iubit</a:t>
            </a:r>
            <a:br/>
            <a:r>
              <a:t>Ce folos în lumea aceasta să fiu împlinit</a:t>
            </a:r>
            <a:br/>
            <a:r>
              <a:t>/: Ce folos :/ să câștig o lume întreagă</a:t>
            </a:r>
            <a:br/>
            <a:r>
              <a:t>/: Și să nu Îl am :/ pe Hristos?!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Ce folos, ce folos</a:t>
            </a:r>
            <a:br/>
            <a:r>
              <a:t>Să câștig o lume întreagă</a:t>
            </a:r>
            <a:br/>
            <a:r>
              <a:t>/: Dar să nu Îl am :/ pe Hristos.</a:t>
            </a:r>
            <a:br/>
            <a:r>
              <a:t>Ce folos!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folos să știu Cuvântul dacă-n viață nu-l aplic</a:t>
            </a:r>
            <a:br/>
            <a:r>
              <a:t>Ce folos s-ascult mesajul dacă inima nu schimb</a:t>
            </a:r>
            <a:br/>
            <a:r>
              <a:t>/: Ce folos :/ să cunosc atâtea lucruri</a:t>
            </a:r>
            <a:br/>
            <a:r>
              <a:t>/: Și să nu-L urmez :/ pe Hristos.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folos să fac o faptă și să iau răsplată aici</a:t>
            </a:r>
            <a:br/>
            <a:r>
              <a:t>Ce folos să fur din slava Domnului Isus</a:t>
            </a:r>
            <a:br/>
            <a:r>
              <a:t>/: Ce folos :/ Să mă laud cu viața</a:t>
            </a:r>
            <a:br/>
            <a:r>
              <a:t>/: Și să nu-L slăvesc :/ pe Hristos.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