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Citește Biblia, roagă-te mereu,</a:t>
            </a:r>
            <a:br/>
            <a:r>
              <a:t>/: Roagă-te mereu. :/</a:t>
            </a:r>
            <a:br/>
            <a:r>
              <a:t>Citește Biblia, roagă-te mereu</a:t>
            </a:r>
            <a:br/>
            <a:r>
              <a:t>Dacă vrei să crești. (x3)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