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Isus în lume-aceasta, voi merge eu mereu</a:t>
            </a:r>
            <a:br/>
            <a:r>
              <a:t>Înainte-i țara mea, înainte-i Dumnezeu</a:t>
            </a:r>
            <a:br/>
            <a:r>
              <a:t>Deși calea Lui e-ngustă și plină de-ncercări</a:t>
            </a:r>
            <a:br/>
            <a:r>
              <a:t>Cu Isus ajunge-vom în veșnicii.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 este Domn</a:t>
            </a:r>
            <a:br/>
            <a:r>
              <a:t>În țara bucuriilor</a:t>
            </a:r>
            <a:br/>
            <a:r>
              <a:t>El e jertfa ce ne poartă</a:t>
            </a:r>
            <a:br/>
            <a:r>
              <a:t>Spre limanul mult dorit</a:t>
            </a:r>
            <a:br/>
            <a:r>
              <a:t>Isus, Isus este Domn</a:t>
            </a:r>
            <a:br/>
            <a:r>
              <a:t>În țara bucuriilor</a:t>
            </a:r>
            <a:br/>
            <a:r>
              <a:t>Crede-n El și-n veci</a:t>
            </a:r>
            <a:br/>
            <a:r>
              <a:t>Tu fi-vei fericit.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ispita te doboară, amice nu uita</a:t>
            </a:r>
            <a:br/>
            <a:r>
              <a:t>Înainte-i țara ta, înainte-i Dumnezeu</a:t>
            </a:r>
            <a:br/>
            <a:r>
              <a:t>Atunci ochii ți-i ridică și cere mila Sa</a:t>
            </a:r>
            <a:br/>
            <a:r>
              <a:t>Căci prin Harul Său El te va ajuta.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 este Domn</a:t>
            </a:r>
            <a:br/>
            <a:r>
              <a:t>În țara bucuriilor</a:t>
            </a:r>
            <a:br/>
            <a:r>
              <a:t>El e jertfa ce ne poartă</a:t>
            </a:r>
            <a:br/>
            <a:r>
              <a:t>Spre limanul mult dorit</a:t>
            </a:r>
            <a:br/>
            <a:r>
              <a:t>Isus, Isus este Domn</a:t>
            </a:r>
            <a:br/>
            <a:r>
              <a:t>În țara bucuriilor</a:t>
            </a:r>
            <a:br/>
            <a:r>
              <a:t>Crede-n El și-n veci</a:t>
            </a:r>
            <a:br/>
            <a:r>
              <a:t>Tu fi-vei fericit.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Niciodată pe-a ta cale să nu te uiți-napoi</a:t>
            </a:r>
            <a:br/>
            <a:r>
              <a:t>Înainte-i țara ta, înainte-i Dumnezeu</a:t>
            </a:r>
            <a:br/>
            <a:r>
              <a:t>Vrednică vei fi acolo la masa Lui a sta</a:t>
            </a:r>
            <a:br/>
            <a:r>
              <a:t>O mireasă când vei fi în țara 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 este Domn</a:t>
            </a:r>
            <a:br/>
            <a:r>
              <a:t>În țara bucuriilor</a:t>
            </a:r>
            <a:br/>
            <a:r>
              <a:t>El e jertfa ce ne poartă</a:t>
            </a:r>
            <a:br/>
            <a:r>
              <a:t>Spre limanul mult dorit</a:t>
            </a:r>
            <a:br/>
            <a:r>
              <a:t>Isus, Isus este Domn</a:t>
            </a:r>
            <a:br/>
            <a:r>
              <a:t>În țara bucuriilor</a:t>
            </a:r>
            <a:br/>
            <a:r>
              <a:t>Crede-n El și-n veci</a:t>
            </a:r>
            <a:br/>
            <a:r>
              <a:t>Tu fi-vei fericit.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