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Tine Doamne Isuse străbat drumul mereu</a:t>
            </a:r>
            <a:br/>
            <a:r>
              <a:t>Și merg cu bucurie chiar când urcușu-i greu</a:t>
            </a:r>
            <a:br/>
            <a:r>
              <a:t>Cu Tine cânt cântarea ce-n inimă mi-ai pus</a:t>
            </a:r>
            <a:br/>
            <a:r>
              <a:t>Și strig de bucurie căci m-ai salvat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eu rătăceam pace nu găseam</a:t>
            </a:r>
            <a:br/>
            <a:r>
              <a:t>Eram singur pe lume străin</a:t>
            </a:r>
            <a:br/>
            <a:r>
              <a:t>Dar când m-ai găsit pacea Ta am primit</a:t>
            </a:r>
            <a:br/>
            <a:r>
              <a:t>Și har din haru-Ți divin.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Tine viața e dulce de bei mereu amar</a:t>
            </a:r>
            <a:br/>
            <a:r>
              <a:t>Cu Tine-i fericirea chiar lacrimi de apar</a:t>
            </a:r>
            <a:br/>
            <a:r>
              <a:t>Cu Tine-i zi senină chiar de e înnorat</a:t>
            </a:r>
            <a:br/>
            <a:r>
              <a:t>Cu Tine-i fericirea chiar când sunt întristat.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Tot ce-am găsit în Tine lumea nu-mi poate da</a:t>
            </a:r>
            <a:br/>
            <a:r>
              <a:t>Căci veșnica viață e doar în mâna Ta</a:t>
            </a:r>
            <a:br/>
            <a:r>
              <a:t>În raza de iubire ține-mă tot mereu</a:t>
            </a:r>
            <a:br/>
            <a:r>
              <a:t>Alăturea de Tine Isuse Domnul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