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Cu bucurie să cântați</a:t>
            </a:r>
            <a:br/>
            <a:r>
              <a:t>Căci s-a născut Isus.</a:t>
            </a:r>
            <a:br/>
            <a:r>
              <a:t>Lui să-I cântați, să-L lăudați</a:t>
            </a:r>
            <a:br/>
            <a:r>
              <a:t>Pământ și cer de sus. (x3)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Biserica își va primi</a:t>
            </a:r>
            <a:br/>
            <a:r>
              <a:t>Isus, supremul Domn.</a:t>
            </a:r>
            <a:br/>
            <a:r>
              <a:t>În inimă toți oamenii</a:t>
            </a:r>
            <a:br/>
            <a:r>
              <a:t>Lui să-I gătească loc. (x3)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Pe-al său popor cu dragoste</a:t>
            </a:r>
            <a:br/>
            <a:r>
              <a:t>El îl va cârmui.</a:t>
            </a:r>
            <a:br/>
            <a:r>
              <a:t>Cei mântuiți Îl vor slăvi,</a:t>
            </a:r>
            <a:br/>
            <a:r>
              <a:t>Pe El Îl vor slăvi. (x3)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