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Cu mult în urmă-n Betleem</a:t>
            </a:r>
            <a:br/>
            <a:r>
              <a:t>Sfânta Bible spune</a:t>
            </a:r>
            <a:br/>
            <a:r>
              <a:t>Maria a născut un fiu</a:t>
            </a:r>
            <a:br/>
            <a:r>
              <a:t>În seara de Crăciun.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cântăm cu toți în cor:</a:t>
            </a:r>
            <a:br/>
            <a:r>
              <a:t>Noul Rege s-a născut</a:t>
            </a:r>
            <a:br/>
            <a:r>
              <a:t>Și viața El ne-a dăruit!</a:t>
            </a:r>
            <a:br/>
            <a:r>
              <a:t>Și azi iar e Crăciun.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îngerii cântând în cor</a:t>
            </a:r>
            <a:br/>
            <a:r>
              <a:t>Au spus vestea tuturor:</a:t>
            </a:r>
            <a:br/>
            <a:r>
              <a:t>Că Pruncul în staul născut</a:t>
            </a:r>
            <a:br/>
            <a:r>
              <a:t>E Mântuitorul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