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pot răsplăti eu iubirea-Ți imensă</a:t>
            </a:r>
            <a:br/>
            <a:r>
              <a:t>Când Tu Ți-ai dat viața pentr-un păcătos?</a:t>
            </a:r>
            <a:br/>
            <a:r>
              <a:t>În schimb o, primește umila ofrandă </a:t>
            </a:r>
            <a:br/>
            <a:r>
              <a:t>/: Umila ofrandă </a:t>
            </a:r>
            <a:br/>
            <a:r>
              <a:t>O, Doamne Isuse,</a:t>
            </a:r>
            <a:br/>
            <a:r>
              <a:t>Din inima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negura nopții si-ntinde mantaua</a:t>
            </a:r>
            <a:br/>
            <a:r>
              <a:t>Privesc printre lacrimi spre Tine-a căuta</a:t>
            </a:r>
            <a:br/>
            <a:r>
              <a:t>Dincolo de stele eu știu că există</a:t>
            </a:r>
            <a:br/>
            <a:r>
              <a:t>/: Un Tată puternic</a:t>
            </a:r>
            <a:br/>
            <a:r>
              <a:t>Ce-asupra-mi veghează</a:t>
            </a:r>
            <a:br/>
            <a:r>
              <a:t>Cu dragostea Sa.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pot răsplăti eu cu-argint sau cu aur</a:t>
            </a:r>
            <a:br/>
            <a:r>
              <a:t>Măreț sacrificiul și dragostea Ta</a:t>
            </a:r>
            <a:br/>
            <a:r>
              <a:t>De-aceea o, Doamne, Te rog azi primește</a:t>
            </a:r>
            <a:br/>
            <a:r>
              <a:t>/: Primește cântarea</a:t>
            </a:r>
            <a:br/>
            <a:r>
              <a:t>Scăldată în lacrimi</a:t>
            </a:r>
            <a:br/>
            <a:r>
              <a:t>Și inima mea.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