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vei vrea să primești</a:t>
            </a:r>
            <a:br/>
            <a:r>
              <a:t>Cununa ta din veșnicii</a:t>
            </a:r>
            <a:br/>
            <a:r>
              <a:t>Caută-L pe Dumnezeu</a:t>
            </a:r>
            <a:br/>
            <a:r>
              <a:t>Fiul Lui de azi vei fi</a:t>
            </a:r>
            <a:br/>
            <a:r>
              <a:t>Isus din cer te-a salvat</a:t>
            </a:r>
            <a:br/>
            <a:r>
              <a:t>Pe Golgota El S-a jertfit</a:t>
            </a:r>
            <a:br/>
            <a:r>
              <a:t>Orice păcat ți-a spălat</a:t>
            </a:r>
            <a:br/>
            <a:r>
              <a:t>Ca să fii tu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Aur, argint și palate</a:t>
            </a:r>
            <a:br/>
            <a:r>
              <a:t>Nu te-or scăpa de la moarte</a:t>
            </a:r>
            <a:br/>
            <a:r>
              <a:t>Timpul aproape-i trecut</a:t>
            </a:r>
            <a:br/>
            <a:r>
              <a:t>Cu viața ta ce-ai făcut</a:t>
            </a:r>
            <a:br/>
            <a:r>
              <a:t>Din tine ce-o să rămână</a:t>
            </a:r>
            <a:br/>
            <a:r>
              <a:t>Ești doar un pumn de țărână</a:t>
            </a:r>
            <a:br/>
            <a:r>
              <a:t>Sufletul e tot ce ai</a:t>
            </a:r>
            <a:br/>
            <a:r>
              <a:t>Oare cui vrei să-l predai.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Sângele care a curs</a:t>
            </a:r>
            <a:br/>
            <a:r>
              <a:t>Din trupul Lui Isus Hristos</a:t>
            </a:r>
            <a:br/>
            <a:r>
              <a:t>Din starea ta de păcat</a:t>
            </a:r>
            <a:br/>
            <a:r>
              <a:t>Iată că astăzi te-a scos</a:t>
            </a:r>
            <a:br/>
            <a:r>
              <a:t>Mâna Sa cu cuiele</a:t>
            </a:r>
            <a:br/>
            <a:r>
              <a:t>Piroanele ce L-au străpuns</a:t>
            </a:r>
            <a:br/>
            <a:r>
              <a:t>Binecuvântarea Lui</a:t>
            </a:r>
            <a:br/>
            <a:r>
              <a:t>Iată la tine-au ajuns.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vei vrea să primești</a:t>
            </a:r>
            <a:br/>
            <a:r>
              <a:t>Palatul sfânt cum altul nu-i</a:t>
            </a:r>
            <a:br/>
            <a:r>
              <a:t>Predându-te pe genunchi</a:t>
            </a:r>
            <a:br/>
            <a:r>
              <a:t>Te roagă azi Domnului</a:t>
            </a:r>
            <a:br/>
            <a:r>
              <a:t>Îngeri-n cer vor cânta</a:t>
            </a:r>
            <a:br/>
            <a:r>
              <a:t>Că azi Lui Isus te-ai predat</a:t>
            </a:r>
            <a:br/>
            <a:r>
              <a:t>Iată Satan e învins</a:t>
            </a:r>
            <a:br/>
            <a:r>
              <a:t>Doamne fii glorificat.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