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 dorul Tău, Isus iubit</a:t>
            </a:r>
            <a:br/>
            <a:r>
              <a:t>În dragostea Ta arse</a:t>
            </a:r>
            <a:br/>
            <a:r>
              <a:t>Și inima spre răsărit</a:t>
            </a:r>
            <a:br/>
            <a:r>
              <a:t>Și fața ni se-ntoarse.</a:t>
            </a:r>
            <a:br/>
            <a:r>
              <a:t>Isus, Isus! Și te-așteptăm</a:t>
            </a:r>
            <a:br/>
            <a:r>
              <a:t>Cum crinii așteaptă rouă</a:t>
            </a:r>
            <a:br/>
            <a:r>
              <a:t>Privind spre ceruri Te chemăm</a:t>
            </a:r>
            <a:br/>
            <a:r>
              <a:t>Cu mâinile-amândouă.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Treci peste anii viitori</a:t>
            </a:r>
            <a:br/>
            <a:r>
              <a:t>Isuse drag, și vino!</a:t>
            </a:r>
            <a:br/>
            <a:r>
              <a:t>Ne du mai sus, mai sus de zări</a:t>
            </a:r>
            <a:br/>
            <a:r>
              <a:t>Spre țara de lumină.</a:t>
            </a:r>
            <a:br/>
            <a:r>
              <a:t>Și-n clipa când ni-i cununa</a:t>
            </a:r>
            <a:br/>
            <a:r>
              <a:t>Cu-a slavei Tale taine</a:t>
            </a:r>
            <a:br/>
            <a:r>
              <a:t>Schimbați ca Tine, vom purta</a:t>
            </a:r>
            <a:br/>
            <a:r>
              <a:t>A păcii albe haine.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Iar noi, iubit și drag Isus</a:t>
            </a:r>
            <a:br/>
            <a:r>
              <a:t>Ți-om da cu brațe pline</a:t>
            </a:r>
            <a:br/>
            <a:r>
              <a:t>Toți crinii dorului nespus</a:t>
            </a:r>
            <a:br/>
            <a:r>
              <a:t>Și-a dragostei de Tine.</a:t>
            </a:r>
            <a:br/>
            <a:r>
              <a:t>Și Ți-i vom presăra în drum</a:t>
            </a:r>
            <a:br/>
            <a:r>
              <a:t>Cu-o veșnică-nchinare</a:t>
            </a:r>
            <a:br/>
            <a:r>
              <a:t>Precum îți presărăm acum</a:t>
            </a:r>
            <a:br/>
            <a:r>
              <a:t>A dragostei cântare.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zorii fiecărei luni</a:t>
            </a:r>
            <a:br/>
            <a:r>
              <a:t>Vom strânge cu uimire</a:t>
            </a:r>
            <a:br/>
            <a:r>
              <a:t>Din pomul veșnicei minuni</a:t>
            </a:r>
            <a:br/>
            <a:r>
              <a:t>Noi roduri de iubire.</a:t>
            </a:r>
            <a:br/>
            <a:r>
              <a:t>Și-Ți vom cânta Isus iubit</a:t>
            </a:r>
            <a:br/>
            <a:r>
              <a:t>De drag, o veșnicie</a:t>
            </a:r>
            <a:br/>
            <a:r>
              <a:t>Că Te-am chemat și Te-am dorit</a:t>
            </a:r>
            <a:br/>
            <a:r>
              <a:t>Cât nimenea nu știe.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